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34" y="-177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70" y="9190527"/>
            <a:ext cx="1562527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" y="4204440"/>
            <a:ext cx="7771972" cy="6723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216 Smithfield Avenue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Brandymill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Summerville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18002886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$280,000</a:t>
            </a:r>
            <a:endParaRPr lang="en-US" sz="12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" y="5984204"/>
            <a:ext cx="7771972" cy="191127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New Listing in sought after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Brandymill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!! Meticulously maintained 3BR + Loft (4th BR) 2.5BA in a great neighborhood; Large eat in kitchen with formal dining room; Some notable improvements include solid surface countertop and ceramic tile floor in kitchen; all piping changed to CPVC; The 30 year shingle roof is less than 10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yrs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old; Home comes with dual thermostats for comfort and energy efficiency with metal ducting installed in attic; Two car garage is a workman’s dream with insulated garage doors and 8’ work bench complete with sink! The backyard is something to see! Custom flagstone walkways to Pond w/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Creekbed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, Waterfall and Waterwheel attached to 4’ x 8’ shed (w/power); the yard has TWO 4’ x 22’ Raised Beds and vertical strawberry planter for growing your favorite fruit vegetables AND 10' x 10' Screen House WITH asparagus bed!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newcomes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with six station sprinkler system!; 10' x 28' custom patio with brick planters; has custom stone retaining wall with staircase to berm. Home comes with Security System.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174" y="583257"/>
            <a:ext cx="5448053" cy="361442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4186" y="9101987"/>
            <a:ext cx="2764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David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Salzinger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(843) 580-4185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charlestonsells@gmail.com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AgentOwned Premiere Group | 1800 Trolley Rd | Summerville, SC 29485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486147" y="69506"/>
            <a:ext cx="4800106" cy="601669"/>
          </a:xfrm>
          <a:prstGeom prst="ribbon">
            <a:avLst>
              <a:gd name="adj1" fmla="val 16667"/>
              <a:gd name="adj2" fmla="val 74404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New Listing in </a:t>
            </a:r>
            <a:r>
              <a:rPr lang="en-US" sz="2800" b="1" dirty="0" err="1">
                <a:solidFill>
                  <a:schemeClr val="tx1"/>
                </a:solidFill>
                <a:latin typeface="Gabriola" panose="04040605051002020D02" pitchFamily="82" charset="0"/>
              </a:rPr>
              <a:t>Brandymill</a:t>
            </a:r>
            <a:endParaRPr lang="en-US" sz="2800" i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2788" y="4928181"/>
            <a:ext cx="1371600" cy="9099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014" y="4928181"/>
            <a:ext cx="1371600" cy="9099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75" y="4928182"/>
            <a:ext cx="1371600" cy="90996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626" y="4928182"/>
            <a:ext cx="1371600" cy="90996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451" y="9176026"/>
            <a:ext cx="508630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4" y="8041533"/>
            <a:ext cx="1378282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196" y="8041533"/>
            <a:ext cx="1378282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674" y="8041533"/>
            <a:ext cx="607054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75" y="8041533"/>
            <a:ext cx="1378281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944" y="8041533"/>
            <a:ext cx="1378282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1" y="4928182"/>
            <a:ext cx="1371600" cy="90996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216 Smithfield Avenue Brandymill · Summerville · MLS# 18002886 · $280,000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26</cp:revision>
  <dcterms:created xsi:type="dcterms:W3CDTF">2006-08-16T00:00:00Z</dcterms:created>
  <dcterms:modified xsi:type="dcterms:W3CDTF">2018-02-04T11:47:57Z</dcterms:modified>
</cp:coreProperties>
</file>