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1776"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7/21/2017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7000" r="-3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822" y="533400"/>
            <a:ext cx="5455981" cy="4079238"/>
          </a:xfrm>
          <a:prstGeom prst="rect">
            <a:avLst/>
          </a:prstGeom>
          <a:ln>
            <a:noFill/>
          </a:ln>
          <a:effectLst>
            <a:softEdge rad="112500"/>
          </a:effectLst>
        </p:spPr>
      </p:pic>
      <p:sp>
        <p:nvSpPr>
          <p:cNvPr id="3" name="Subtitle 2"/>
          <p:cNvSpPr>
            <a:spLocks noGrp="1"/>
          </p:cNvSpPr>
          <p:nvPr>
            <p:ph type="subTitle" idx="1"/>
          </p:nvPr>
        </p:nvSpPr>
        <p:spPr>
          <a:xfrm>
            <a:off x="-5987" y="5972452"/>
            <a:ext cx="7779598" cy="1707667"/>
          </a:xfrm>
        </p:spPr>
        <p:txBody>
          <a:bodyPr anchor="ctr">
            <a:noAutofit/>
          </a:bodyPr>
          <a:lstStyle/>
          <a:p>
            <a:r>
              <a:rPr lang="en-US" sz="1600" dirty="0">
                <a:solidFill>
                  <a:schemeClr val="tx1"/>
                </a:solidFill>
                <a:latin typeface="Georgia" panose="02040502050405020303" pitchFamily="18" charset="0"/>
              </a:rPr>
              <a:t>IMMACULATE!!!! MUST SEE. THIS PROPERTY IS JUST ACROSS ROOSEVELT FROM LITTLE CATHEAD. LARGE KITCHEN WITH CABINETS GALORE. DUAL FIREPLACES FROM DEN TO LIVING ROOM. MOVE IN READY FOR FULL TIME RESIDENT OR GREAT GETAWAY PLACE. LARGE SHED CONVEYS FOR YOUR LIFE JACKETS, FISHING TACKLE OR STORAGE IN GENERAL. CLOSE TO BIG CATHEAD AS WELL.</a:t>
            </a: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solidFill>
                  <a:schemeClr val="bg1"/>
                </a:solidFill>
                <a:latin typeface="Georgia" panose="02040502050405020303" pitchFamily="18" charset="0"/>
              </a:rPr>
              <a:t>Carla C Davis</a:t>
            </a:r>
          </a:p>
          <a:p>
            <a:pPr algn="r"/>
            <a:r>
              <a:rPr lang="en-US" sz="1200" dirty="0">
                <a:solidFill>
                  <a:schemeClr val="bg1"/>
                </a:solidFill>
                <a:latin typeface="Georgia" panose="02040502050405020303" pitchFamily="18" charset="0"/>
              </a:rPr>
              <a:t>Mobile - (843) 437-4873</a:t>
            </a:r>
          </a:p>
          <a:p>
            <a:pPr algn="r"/>
            <a:r>
              <a:rPr lang="en-US" sz="1200" dirty="0">
                <a:solidFill>
                  <a:schemeClr val="bg1"/>
                </a:solidFill>
                <a:latin typeface="Georgia" panose="02040502050405020303" pitchFamily="18" charset="0"/>
              </a:rPr>
              <a:t>gaweber@tds.net</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solidFill>
                  <a:schemeClr val="bg1"/>
                </a:solidFill>
                <a:latin typeface="Georgia" panose="02040502050405020303" pitchFamily="18" charset="0"/>
              </a:rPr>
              <a:t>AgentOwned Premiere Group</a:t>
            </a:r>
          </a:p>
          <a:p>
            <a:pPr algn="ctr"/>
            <a:r>
              <a:rPr lang="en-US" sz="1100" dirty="0">
                <a:solidFill>
                  <a:schemeClr val="bg1"/>
                </a:solidFill>
                <a:latin typeface="Georgia" panose="02040502050405020303" pitchFamily="18" charset="0"/>
              </a:rPr>
              <a:t>141 A N. Main Street</a:t>
            </a:r>
          </a:p>
          <a:p>
            <a:pPr algn="ctr"/>
            <a:r>
              <a:rPr lang="en-US" sz="1100" dirty="0">
                <a:solidFill>
                  <a:schemeClr val="bg1"/>
                </a:solidFill>
                <a:latin typeface="Georgia" panose="02040502050405020303" pitchFamily="18" charset="0"/>
              </a:rPr>
              <a:t>Summerville, SC 29483</a:t>
            </a:r>
          </a:p>
        </p:txBody>
      </p:sp>
      <p:sp>
        <p:nvSpPr>
          <p:cNvPr id="5" name="Rectangle 4"/>
          <p:cNvSpPr/>
          <p:nvPr/>
        </p:nvSpPr>
        <p:spPr>
          <a:xfrm>
            <a:off x="-2388" y="3343076"/>
            <a:ext cx="7772400" cy="1077218"/>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216 St John Street</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Eutawville, SC 29048 | MLS# 17019976 | $119,900</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3 Beds | 2  Baths | 1,904 Square Feet</a:t>
            </a:r>
            <a:endParaRPr lang="en-US" sz="1800"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2388" y="-22086"/>
            <a:ext cx="7772400" cy="430887"/>
          </a:xfrm>
          <a:prstGeom prst="rect">
            <a:avLst/>
          </a:prstGeom>
          <a:noFill/>
        </p:spPr>
        <p:txBody>
          <a:bodyPr wrap="square" lIns="91440" tIns="45720" rIns="91440" bIns="45720">
            <a:spAutoFit/>
          </a:bodyPr>
          <a:lstStyle/>
          <a:p>
            <a:pPr algn="ctr"/>
            <a:r>
              <a:rPr lang="en-US" sz="2200" b="1" i="1" dirty="0">
                <a:ln w="0">
                  <a:noFill/>
                </a:ln>
                <a:solidFill>
                  <a:schemeClr val="bg1"/>
                </a:solidFill>
                <a:effectLst>
                  <a:outerShdw blurRad="38100" dist="38100" dir="2700000" algn="tl">
                    <a:srgbClr val="000000">
                      <a:alpha val="43137"/>
                    </a:srgbClr>
                  </a:outerShdw>
                </a:effectLst>
                <a:latin typeface="Georgia" panose="02040502050405020303" pitchFamily="18" charset="0"/>
              </a:rPr>
              <a:t>Immaculate Home Within Minutes Of Lake Marion!</a:t>
            </a:r>
            <a:endParaRPr lang="en-US" sz="2200" b="1" i="1" cap="none" spc="0" dirty="0">
              <a:ln w="0">
                <a:noFill/>
              </a:ln>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4878308"/>
            <a:ext cx="1223009" cy="914399"/>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4499" y="4878308"/>
            <a:ext cx="1223010" cy="91440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6599" y="4878308"/>
            <a:ext cx="1223010" cy="91440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8699" y="4878308"/>
            <a:ext cx="122301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800" y="4878308"/>
            <a:ext cx="1223009" cy="914399"/>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51200" y="8345505"/>
            <a:ext cx="914400" cy="914400"/>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00" y="7888305"/>
            <a:ext cx="1223008" cy="914399"/>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4499" y="7888305"/>
            <a:ext cx="1223010" cy="914400"/>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76599" y="7888305"/>
            <a:ext cx="1223010" cy="914400"/>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38699" y="7888305"/>
            <a:ext cx="1223010" cy="914400"/>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00800" y="7888305"/>
            <a:ext cx="1223008" cy="914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118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27</cp:revision>
  <dcterms:created xsi:type="dcterms:W3CDTF">2006-08-16T00:00:00Z</dcterms:created>
  <dcterms:modified xsi:type="dcterms:W3CDTF">2017-07-21T13:30:01Z</dcterms:modified>
</cp:coreProperties>
</file>