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2340" y="-62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" y="933"/>
            <a:ext cx="7309501" cy="48579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Spacious 2 bedroom 2.5 bath home with eat in kitchen, living room, fire place, and upstairs loft.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 seller monthly regime covers insurance on the exterior of the condo, roof and termite bond.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Opportunity to own a nice home in a convenient location!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Neighborhood pool!!!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New Paint and New Carpet!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2176 Spoleto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Otranto Club Villas III :: N Charleston, SC 29406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18001748 :: $110,000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 Bed / 1½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43840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771271" y="3332985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" y="5011211"/>
            <a:ext cx="1827767" cy="121520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" y="7721521"/>
            <a:ext cx="1827399" cy="121427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" y="6366746"/>
            <a:ext cx="1827097" cy="121398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88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2176 Spoleto Lane Otranto Club Villas III :: N Charleston, SC 29406 MLS# 18001748 :: $110,000 2 Bed / 1½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59</cp:revision>
  <dcterms:created xsi:type="dcterms:W3CDTF">2006-08-16T00:00:00Z</dcterms:created>
  <dcterms:modified xsi:type="dcterms:W3CDTF">2018-01-25T17:59:26Z</dcterms:modified>
</cp:coreProperties>
</file>