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74"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4/3/2019</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4/3/2019</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4/3/2019</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4/3/2019</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4/3/2019</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4/3/2019</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4/3/2019</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4/3/2019</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4/3/2019</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4/3/2019</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4/3/2019</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4/3/2019</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11" name="Rectangle 10"/>
          <p:cNvSpPr/>
          <p:nvPr/>
        </p:nvSpPr>
        <p:spPr>
          <a:xfrm>
            <a:off x="0" y="4712314"/>
            <a:ext cx="7772400" cy="3323987"/>
          </a:xfrm>
          <a:prstGeom prst="rect">
            <a:avLst/>
          </a:prstGeom>
          <a:noFill/>
          <a:ln>
            <a:noFill/>
          </a:ln>
        </p:spPr>
        <p:txBody>
          <a:bodyPr wrap="square" anchor="ctr">
            <a:spAutoFit/>
          </a:bodyPr>
          <a:lstStyle/>
          <a:p>
            <a:pPr algn="ctr"/>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Charming southern cottage located in one of Mount Pleasant's most sought after neighborhood of Rivertowne on the Wando. Stepping into the home you'll be greeted by gleaming hardwood floors and a formal dining room with custom treatments such as </a:t>
            </a:r>
            <a:r>
              <a:rPr lang="en-US" sz="1400" dirty="0" err="1">
                <a:solidFill>
                  <a:schemeClr val="bg1"/>
                </a:solidFill>
                <a:effectLst>
                  <a:outerShdw blurRad="38100" dist="38100" dir="2700000" algn="tl">
                    <a:srgbClr val="000000">
                      <a:alpha val="43137"/>
                    </a:srgbClr>
                  </a:outerShdw>
                </a:effectLst>
                <a:latin typeface="Century Gothic" panose="020B0502020202020204" pitchFamily="34" charset="0"/>
              </a:rPr>
              <a:t>wainscotting</a:t>
            </a:r>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 crown </a:t>
            </a:r>
            <a:r>
              <a:rPr lang="en-US" sz="1400" dirty="0" err="1">
                <a:solidFill>
                  <a:schemeClr val="bg1"/>
                </a:solidFill>
                <a:effectLst>
                  <a:outerShdw blurRad="38100" dist="38100" dir="2700000" algn="tl">
                    <a:srgbClr val="000000">
                      <a:alpha val="43137"/>
                    </a:srgbClr>
                  </a:outerShdw>
                </a:effectLst>
                <a:latin typeface="Century Gothic" panose="020B0502020202020204" pitchFamily="34" charset="0"/>
              </a:rPr>
              <a:t>moulding</a:t>
            </a:r>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 and tray ceiling. Currently being used as a home office, this flexible space can transform into any use that suits your family's needs! Just beyond, the stunning two story family room provides the 'wow factor' everyone is searching for!</a:t>
            </a:r>
          </a:p>
          <a:p>
            <a:pPr algn="ctr"/>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Additional features and updates include dual zone HVAC with Ecobee4 Smart </a:t>
            </a:r>
            <a:r>
              <a:rPr lang="en-US" sz="1400" dirty="0" err="1">
                <a:solidFill>
                  <a:schemeClr val="bg1"/>
                </a:solidFill>
                <a:effectLst>
                  <a:outerShdw blurRad="38100" dist="38100" dir="2700000" algn="tl">
                    <a:srgbClr val="000000">
                      <a:alpha val="43137"/>
                    </a:srgbClr>
                  </a:outerShdw>
                </a:effectLst>
                <a:latin typeface="Century Gothic" panose="020B0502020202020204" pitchFamily="34" charset="0"/>
              </a:rPr>
              <a:t>WiFi</a:t>
            </a:r>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 thermostats for both units, all new 10year hardwired with battery back smoke and carbon dioxide detectors throughout and all toilets and seals recently replaced. All of this and located in the prestigious Rivertowne on the Wando Neighborhood with three community docks for fishing, boating or just to relax and watch the amazing Wando River sunsets. Enjoy golf at Rivertowne Country Club's Arnold Palmer Signature Course then meet friends at the club for dinner. Additional amenities include neighborhood pool, tennis courts, walking trails and play park all conveniently located to beaches and the world class dining and shopping of historic downtown Charleston</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22" name="Picture 2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570570" y="8130108"/>
            <a:ext cx="1371600" cy="914400"/>
          </a:xfrm>
          <a:prstGeom prst="rect">
            <a:avLst/>
          </a:prstGeom>
          <a:ln>
            <a:noFill/>
          </a:ln>
          <a:effectLst>
            <a:outerShdw blurRad="292100" dist="139700" dir="2700000" algn="tl" rotWithShape="0">
              <a:srgbClr val="333333">
                <a:alpha val="65000"/>
              </a:srgbClr>
            </a:outerShdw>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830228" y="8130108"/>
            <a:ext cx="1365885"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577589" y="8130108"/>
            <a:ext cx="611505" cy="914400"/>
          </a:xfrm>
          <a:prstGeom prst="rect">
            <a:avLst/>
          </a:prstGeom>
          <a:ln>
            <a:noFill/>
          </a:ln>
          <a:effectLst>
            <a:outerShdw blurRad="292100" dist="139700" dir="2700000" algn="tl" rotWithShape="0">
              <a:srgbClr val="333333">
                <a:alpha val="65000"/>
              </a:srgbClr>
            </a:outerShdw>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7152" y="8130108"/>
            <a:ext cx="1371600" cy="914400"/>
          </a:xfrm>
          <a:prstGeom prst="rect">
            <a:avLst/>
          </a:prstGeom>
          <a:ln>
            <a:noFill/>
          </a:ln>
          <a:effectLst>
            <a:outerShdw blurRad="292100" dist="139700" dir="2700000" algn="tl" rotWithShape="0">
              <a:srgbClr val="333333">
                <a:alpha val="65000"/>
              </a:srgbClr>
            </a:outerShdw>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23647" y="8130108"/>
            <a:ext cx="1371600" cy="914400"/>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0" y="0"/>
            <a:ext cx="7757718" cy="609600"/>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800" i="1">
                <a:solidFill>
                  <a:schemeClr val="bg1"/>
                </a:solidFill>
                <a:effectLst>
                  <a:outerShdw blurRad="38100" dist="38100" dir="2700000" algn="tl">
                    <a:srgbClr val="000000">
                      <a:alpha val="43137"/>
                    </a:srgbClr>
                  </a:outerShdw>
                </a:effectLst>
                <a:latin typeface="Century Gothic" pitchFamily="34" charset="0"/>
              </a:rPr>
              <a:t>New Price! </a:t>
            </a:r>
            <a:r>
              <a:rPr lang="en-US" sz="2800" i="1" dirty="0">
                <a:solidFill>
                  <a:schemeClr val="bg1"/>
                </a:solidFill>
                <a:effectLst>
                  <a:outerShdw blurRad="38100" dist="38100" dir="2700000" algn="tl">
                    <a:srgbClr val="000000">
                      <a:alpha val="43137"/>
                    </a:srgbClr>
                  </a:outerShdw>
                </a:effectLst>
                <a:latin typeface="Century Gothic" pitchFamily="34" charset="0"/>
              </a:rPr>
              <a:t>Best Value in Rivertowne!</a:t>
            </a:r>
          </a:p>
        </p:txBody>
      </p:sp>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77152" y="599523"/>
            <a:ext cx="1369695" cy="914400"/>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77152" y="2826857"/>
            <a:ext cx="1369695" cy="914400"/>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325552" y="599523"/>
            <a:ext cx="1369695" cy="91440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325552" y="1713190"/>
            <a:ext cx="1369695" cy="91440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325552" y="2826857"/>
            <a:ext cx="1369695" cy="91440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7152" y="1713190"/>
            <a:ext cx="1369695" cy="914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 y="3943168"/>
            <a:ext cx="7757718" cy="675338"/>
          </a:xfrm>
        </p:spPr>
        <p:txBody>
          <a:bodyPr anchor="t">
            <a:noAutofit/>
          </a:bodyPr>
          <a:lstStyle/>
          <a:p>
            <a:r>
              <a:rPr lang="pt-BR" sz="2400" b="1" dirty="0">
                <a:solidFill>
                  <a:schemeClr val="bg1"/>
                </a:solidFill>
                <a:effectLst>
                  <a:outerShdw blurRad="50800" dist="38100" dir="5400000" algn="t" rotWithShape="0">
                    <a:prstClr val="black">
                      <a:alpha val="40000"/>
                    </a:prstClr>
                  </a:outerShdw>
                </a:effectLst>
                <a:latin typeface="Century Gothic" pitchFamily="34" charset="0"/>
              </a:rPr>
              <a:t>2177 Sandy Point Lane</a:t>
            </a:r>
            <a:br>
              <a:rPr lang="pt-BR" sz="2400" dirty="0">
                <a:solidFill>
                  <a:schemeClr val="bg1"/>
                </a:solidFill>
                <a:effectLst>
                  <a:outerShdw blurRad="50800" dist="38100" dir="5400000" algn="t" rotWithShape="0">
                    <a:prstClr val="black">
                      <a:alpha val="40000"/>
                    </a:prstClr>
                  </a:outerShdw>
                </a:effectLst>
                <a:latin typeface="Century Gothic" pitchFamily="34" charset="0"/>
              </a:rPr>
            </a:br>
            <a:r>
              <a:rPr lang="en-US" sz="2000" dirty="0">
                <a:solidFill>
                  <a:schemeClr val="bg1"/>
                </a:solidFill>
                <a:effectLst>
                  <a:outerShdw blurRad="50800" dist="38100" dir="5400000" algn="t" rotWithShape="0">
                    <a:prstClr val="black">
                      <a:alpha val="40000"/>
                    </a:prstClr>
                  </a:outerShdw>
                </a:effectLst>
                <a:latin typeface="Century Gothic" pitchFamily="34" charset="0"/>
              </a:rPr>
              <a:t>Mount Pleasant, SC 29466 | MLS# 18020096 | </a:t>
            </a:r>
            <a:r>
              <a:rPr lang="en-US" sz="2000">
                <a:solidFill>
                  <a:schemeClr val="bg1"/>
                </a:solidFill>
                <a:effectLst>
                  <a:outerShdw blurRad="50800" dist="38100" dir="5400000" algn="t" rotWithShape="0">
                    <a:prstClr val="black">
                      <a:alpha val="40000"/>
                    </a:prstClr>
                  </a:outerShdw>
                </a:effectLst>
                <a:latin typeface="Century Gothic" pitchFamily="34" charset="0"/>
              </a:rPr>
              <a:t>$551,000</a:t>
            </a:r>
            <a:endParaRPr lang="en-US" sz="2000" dirty="0">
              <a:solidFill>
                <a:schemeClr val="bg1"/>
              </a:solidFill>
              <a:effectLst>
                <a:outerShdw blurRad="50800" dist="38100" dir="5400000" algn="t" rotWithShape="0">
                  <a:prstClr val="black">
                    <a:alpha val="40000"/>
                  </a:prstClr>
                </a:outerShdw>
              </a:effectLst>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2400"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330727"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t>Don Dawson</a:t>
            </a:r>
            <a:b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5943600" y="9719846"/>
            <a:ext cx="1828800" cy="338554"/>
          </a:xfrm>
          <a:prstGeom prst="rect">
            <a:avLst/>
          </a:prstGeom>
          <a:noFill/>
        </p:spPr>
        <p:txBody>
          <a:bodyPr wrap="square" rtlCol="0">
            <a:spAutoFit/>
          </a:bodyPr>
          <a:lstStyle/>
          <a:p>
            <a:pPr algn="r"/>
            <a:r>
              <a:rPr lang="en-US" sz="1600" dirty="0">
                <a:solidFill>
                  <a:schemeClr val="bg1"/>
                </a:solidFill>
                <a:effectLst>
                  <a:outerShdw blurRad="38100" dist="38100" dir="2700000" algn="tl">
                    <a:srgbClr val="000000">
                      <a:alpha val="43137"/>
                    </a:srgbClr>
                  </a:outerShdw>
                </a:effectLst>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17">
            <a:extLst>
              <a:ext uri="{28A0092B-C50C-407E-A947-70E740481C1C}">
                <a14:useLocalDpi xmlns:a14="http://schemas.microsoft.com/office/drawing/2010/main" val="0"/>
              </a:ext>
            </a:extLst>
          </a:blip>
          <a:srcRect l="17825" r="1848"/>
          <a:stretch/>
        </p:blipFill>
        <p:spPr>
          <a:xfrm>
            <a:off x="1641158" y="599523"/>
            <a:ext cx="4490085" cy="31417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319</TotalTime>
  <Words>250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2177 Sandy Point Lane Mount Pleasant, SC 29466 | MLS# 18020096 | $551,000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52</cp:revision>
  <dcterms:created xsi:type="dcterms:W3CDTF">2006-08-16T00:00:00Z</dcterms:created>
  <dcterms:modified xsi:type="dcterms:W3CDTF">2019-04-03T16:52:00Z</dcterms:modified>
</cp:coreProperties>
</file>