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628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18025" y="1789215"/>
            <a:ext cx="4536350" cy="3024233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8382000" y="3360079"/>
            <a:ext cx="1617525" cy="9144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50000">
                <a:schemeClr val="bg1">
                  <a:alpha val="5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9490" y="4813449"/>
            <a:ext cx="7353419" cy="3883534"/>
          </a:xfrm>
        </p:spPr>
        <p:txBody>
          <a:bodyPr anchor="ctr">
            <a:noAutofit/>
          </a:bodyPr>
          <a:lstStyle/>
          <a:p>
            <a:r>
              <a:rPr lang="en-US" sz="1600" b="1" i="1" dirty="0">
                <a:latin typeface="Century Gothic" panose="020B0502020202020204" pitchFamily="34" charset="0"/>
              </a:rPr>
              <a:t>Beautifully maintained home with Solar Panels. </a:t>
            </a:r>
          </a:p>
          <a:p>
            <a:endParaRPr lang="en-US" sz="1600" b="1" i="1" dirty="0">
              <a:latin typeface="Century Gothic" panose="020B0502020202020204" pitchFamily="34" charset="0"/>
            </a:endParaRPr>
          </a:p>
          <a:p>
            <a:r>
              <a:rPr lang="en-US" sz="1600" dirty="0">
                <a:latin typeface="Century Gothic" panose="020B0502020202020204" pitchFamily="34" charset="0"/>
              </a:rPr>
              <a:t>You enter the home into the spacious formal living and dining space with plenty of room for a holiday meal. The butler's pantry connects it to the gourmet kitchen with a beamed ceiling, double wall ovens, gas cook top, granite countertops and stainless steel appliances, flowing into the family room with both a fireplace and beautiful built ins. There is also a cute drop zone, half bath and two car garage. Hardwood floors throughout the downstairs and whole house central vac. Upstairs you find a large loft, generous master bedroom with </a:t>
            </a:r>
            <a:r>
              <a:rPr lang="en-US" sz="1600" dirty="0" err="1">
                <a:latin typeface="Century Gothic" panose="020B0502020202020204" pitchFamily="34" charset="0"/>
              </a:rPr>
              <a:t>en</a:t>
            </a:r>
            <a:r>
              <a:rPr lang="en-US" sz="1600" dirty="0">
                <a:latin typeface="Century Gothic" panose="020B0502020202020204" pitchFamily="34" charset="0"/>
              </a:rPr>
              <a:t> suite bath and large walk in closet, real laundry room, two additional bedrooms and a full hall bath. The backyard is large and fully fenced. Don't forget the solar panels. July '19 power bill was $26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32EA6B2-633B-4C5B-BC41-2F8347F252B2}"/>
              </a:ext>
            </a:extLst>
          </p:cNvPr>
          <p:cNvSpPr/>
          <p:nvPr/>
        </p:nvSpPr>
        <p:spPr>
          <a:xfrm>
            <a:off x="3505200" y="0"/>
            <a:ext cx="42672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b="1" dirty="0">
                <a:latin typeface="Century Gothic" panose="020B0502020202020204" pitchFamily="34" charset="0"/>
              </a:rPr>
              <a:t>Debbie Cromer</a:t>
            </a:r>
            <a:endParaRPr lang="en-US" sz="1600" dirty="0">
              <a:latin typeface="Century Gothic" panose="020B0502020202020204" pitchFamily="34" charset="0"/>
            </a:endParaRP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ABR, RSPS, REALTOR, CRS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(843) 437-6342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debbie@debbiecromer.com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www.mylowcountryhomes.com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F5EAC79-2ED4-4E98-A870-C72BBB2B1E31}"/>
              </a:ext>
            </a:extLst>
          </p:cNvPr>
          <p:cNvSpPr/>
          <p:nvPr/>
        </p:nvSpPr>
        <p:spPr>
          <a:xfrm>
            <a:off x="0" y="1066800"/>
            <a:ext cx="7772400" cy="587752"/>
          </a:xfrm>
          <a:prstGeom prst="rect">
            <a:avLst/>
          </a:prstGeom>
          <a:solidFill>
            <a:srgbClr val="BEAF87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EF7C0B7-A30E-4DC8-A602-D848153EB5FD}"/>
              </a:ext>
            </a:extLst>
          </p:cNvPr>
          <p:cNvSpPr/>
          <p:nvPr/>
        </p:nvSpPr>
        <p:spPr>
          <a:xfrm>
            <a:off x="0" y="1052900"/>
            <a:ext cx="7772400" cy="615553"/>
          </a:xfrm>
          <a:prstGeom prst="rect">
            <a:avLst/>
          </a:prstGeom>
          <a:ln>
            <a:noFill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217 Balsam Circle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Madison Ridge | Summerville, SC 29485 | MLS# 19025927 | $269,500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257C994D-CEB0-4189-B724-8459475C8B8B}"/>
              </a:ext>
            </a:extLst>
          </p:cNvPr>
          <p:cNvSpPr/>
          <p:nvPr/>
        </p:nvSpPr>
        <p:spPr>
          <a:xfrm>
            <a:off x="1111508" y="41048"/>
            <a:ext cx="504336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  <a:latin typeface="Gabriola" panose="04040605051002020D02" pitchFamily="82" charset="0"/>
                <a:ea typeface="Adobe Fan Heiti Std B" panose="020B0700000000000000" pitchFamily="34" charset="-128"/>
              </a:rPr>
              <a:t>Offering $1,500 Agent Bonus</a:t>
            </a:r>
          </a:p>
          <a:p>
            <a:r>
              <a:rPr lang="en-US" sz="3200" dirty="0">
                <a:solidFill>
                  <a:srgbClr val="C00000"/>
                </a:solidFill>
                <a:latin typeface="Gabriola" panose="04040605051002020D02" pitchFamily="82" charset="0"/>
                <a:ea typeface="Adobe Fan Heiti Std B" panose="020B0700000000000000" pitchFamily="34" charset="-128"/>
              </a:rPr>
              <a:t>through October 31!</a:t>
            </a:r>
            <a:endParaRPr lang="en-US" sz="1200" dirty="0">
              <a:solidFill>
                <a:srgbClr val="C00000"/>
              </a:solidFill>
              <a:latin typeface="Gabriola" panose="04040605051002020D02" pitchFamily="82" charset="0"/>
              <a:ea typeface="Adobe Fan Heiti Std B" panose="020B0700000000000000" pitchFamily="34" charset="-128"/>
            </a:endParaRPr>
          </a:p>
        </p:txBody>
      </p:sp>
      <p:pic>
        <p:nvPicPr>
          <p:cNvPr id="31" name="Picture 2">
            <a:extLst>
              <a:ext uri="{FF2B5EF4-FFF2-40B4-BE49-F238E27FC236}">
                <a16:creationId xmlns:a16="http://schemas.microsoft.com/office/drawing/2014/main" id="{D9D07DAE-D445-4AF2-A40C-BBD2980A36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4615" y="92626"/>
            <a:ext cx="1016894" cy="1016894"/>
          </a:xfrm>
          <a:prstGeom prst="rect">
            <a:avLst/>
          </a:prstGeom>
          <a:noFill/>
          <a:ln w="12700">
            <a:solidFill>
              <a:srgbClr val="BEAF87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Rectangle 36">
            <a:extLst>
              <a:ext uri="{FF2B5EF4-FFF2-40B4-BE49-F238E27FC236}">
                <a16:creationId xmlns:a16="http://schemas.microsoft.com/office/drawing/2014/main" id="{DEE975E8-B636-4C29-844F-E3766147D59B}"/>
              </a:ext>
            </a:extLst>
          </p:cNvPr>
          <p:cNvSpPr/>
          <p:nvPr/>
        </p:nvSpPr>
        <p:spPr>
          <a:xfrm>
            <a:off x="0" y="9753600"/>
            <a:ext cx="7772400" cy="274320"/>
          </a:xfrm>
          <a:prstGeom prst="rect">
            <a:avLst/>
          </a:prstGeom>
          <a:solidFill>
            <a:srgbClr val="BEAF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Century 21 Properties Plus | 1090 Park West Blvd; Ste 3 | Mount Pleasant, SC 29466</a:t>
            </a:r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CF579085-8BA9-48A2-8392-773677EB5849}"/>
              </a:ext>
            </a:extLst>
          </p:cNvPr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2348" y="8735900"/>
            <a:ext cx="1219200" cy="8162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EFC9F017-47D0-4BFB-B3EF-0B5A94B2D383}"/>
              </a:ext>
            </a:extLst>
          </p:cNvPr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813010" y="8737600"/>
            <a:ext cx="1219200" cy="8128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D122DD6F-175F-4178-99FB-F70EC0349049}"/>
              </a:ext>
            </a:extLst>
          </p:cNvPr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46565" y="8737600"/>
            <a:ext cx="1219200" cy="8128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C546D6D9-5110-4218-92F2-AAF947C6E14B}"/>
              </a:ext>
            </a:extLst>
          </p:cNvPr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23187" y="8698230"/>
            <a:ext cx="1331737" cy="89154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08A2CFC2-AF65-4C6C-8753-CE8DA3E245F4}"/>
              </a:ext>
            </a:extLst>
          </p:cNvPr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45902" y="8735900"/>
            <a:ext cx="1219200" cy="8162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38D53AA2-7F2D-46C2-99DC-A6BBB53E1827}"/>
              </a:ext>
            </a:extLst>
          </p:cNvPr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9491" y="3997248"/>
            <a:ext cx="1219200" cy="8162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4D883D36-2A30-451B-A1FE-8C657622A088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46757" y="1789215"/>
            <a:ext cx="1216152" cy="81381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3DB0CE1E-32CF-423B-B807-A2DAE5D48FAD}"/>
              </a:ext>
            </a:extLst>
          </p:cNvPr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43709" y="2892040"/>
            <a:ext cx="1219200" cy="8162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5C016F92-DACC-4482-9245-1F9BF3492010}"/>
              </a:ext>
            </a:extLst>
          </p:cNvPr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9491" y="2894423"/>
            <a:ext cx="1216152" cy="81381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A1E32DC1-79F5-478B-B416-2D9ECAC37B74}"/>
              </a:ext>
            </a:extLst>
          </p:cNvPr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9491" y="1789215"/>
            <a:ext cx="1219200" cy="8162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B86065F8-F4B2-4487-AAA6-FD49F09C14C0}"/>
              </a:ext>
            </a:extLst>
          </p:cNvPr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43711" y="3997248"/>
            <a:ext cx="1219198" cy="81620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218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Gabriola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28</cp:revision>
  <dcterms:created xsi:type="dcterms:W3CDTF">2006-08-16T00:00:00Z</dcterms:created>
  <dcterms:modified xsi:type="dcterms:W3CDTF">2019-10-07T13:45:52Z</dcterms:modified>
</cp:coreProperties>
</file>