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1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7/31/2019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1475407" y="0"/>
            <a:ext cx="6296993" cy="4203834"/>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475407" y="4253579"/>
            <a:ext cx="6281753" cy="1037599"/>
          </a:xfrm>
          <a:noFill/>
        </p:spPr>
        <p:txBody>
          <a:bodyPr anchor="ctr">
            <a:noAutofit/>
          </a:bodyPr>
          <a:lstStyle/>
          <a:p>
            <a:pPr algn="l"/>
            <a:r>
              <a:rPr lang="en-US" sz="2800" dirty="0">
                <a:latin typeface="Trebuchet MS" panose="020B0603020202020204" pitchFamily="34" charset="0"/>
              </a:rPr>
              <a:t>217 Mallory Drive</a:t>
            </a:r>
            <a:br>
              <a:rPr lang="en-US" sz="3200" dirty="0">
                <a:latin typeface="Trebuchet MS" panose="020B0603020202020204" pitchFamily="34" charset="0"/>
              </a:rPr>
            </a:br>
            <a:r>
              <a:rPr lang="en-US" sz="2000" dirty="0">
                <a:latin typeface="Trebuchet MS" panose="020B0603020202020204" pitchFamily="34" charset="0"/>
              </a:rPr>
              <a:t>Grand Oaks Plantation ~ Charleston, SC 29414</a:t>
            </a:r>
            <a:br>
              <a:rPr lang="en-US" sz="2000" dirty="0">
                <a:latin typeface="Trebuchet MS" panose="020B0603020202020204" pitchFamily="34" charset="0"/>
              </a:rPr>
            </a:br>
            <a:r>
              <a:rPr lang="en-US" sz="2000" dirty="0">
                <a:latin typeface="Trebuchet MS" panose="020B0603020202020204" pitchFamily="34" charset="0"/>
              </a:rPr>
              <a:t>MLS# 19021927 ~ $228,000</a:t>
            </a:r>
          </a:p>
        </p:txBody>
      </p:sp>
      <p:sp>
        <p:nvSpPr>
          <p:cNvPr id="3" name="Subtitle 2"/>
          <p:cNvSpPr>
            <a:spLocks noGrp="1"/>
          </p:cNvSpPr>
          <p:nvPr>
            <p:ph type="subTitle" idx="1"/>
          </p:nvPr>
        </p:nvSpPr>
        <p:spPr>
          <a:xfrm>
            <a:off x="1319179" y="5394827"/>
            <a:ext cx="6453221" cy="3526483"/>
          </a:xfrm>
        </p:spPr>
        <p:txBody>
          <a:bodyPr anchor="ctr">
            <a:noAutofit/>
          </a:bodyPr>
          <a:lstStyle/>
          <a:p>
            <a:r>
              <a:rPr lang="en-US" sz="17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cute cottage has everything you need. A cute front porch graces the front of this home. As you enter there is a small foyer with a large laundry room. The family room is spacious and opens up into the breakfast area and large kitchen. Tons of counter space graces this beautiful and very efficient kitchen. Tons of cabinets and lots of natural light. There are two generously sized guest bedrooms with a full bath that services both rooms. Then on the other side of the home there is a large master bedroom with an </a:t>
            </a:r>
            <a:r>
              <a:rPr lang="en-US" sz="17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170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 and a huge walk in closet. Don't miss this opportunity! Priced to sell y'all so come see this home today!</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3058774"/>
            <a:ext cx="1319445" cy="880854"/>
          </a:xfrm>
          <a:prstGeom prst="rect">
            <a:avLst/>
          </a:prstGeom>
          <a:ln>
            <a:noFill/>
          </a:ln>
          <a:effectLst>
            <a:outerShdw blurRad="50800" dist="38100" dir="8100000" algn="tr" rotWithShape="0">
              <a:prstClr val="black">
                <a:alpha val="40000"/>
              </a:prstClr>
            </a:outerShdw>
          </a:effectLst>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078773"/>
            <a:ext cx="1319445" cy="880854"/>
          </a:xfrm>
          <a:prstGeom prst="rect">
            <a:avLst/>
          </a:prstGeom>
          <a:ln>
            <a:noFill/>
          </a:ln>
          <a:effectLst>
            <a:outerShdw blurRad="50800" dist="38100" dir="8100000" algn="tr" rotWithShape="0">
              <a:prstClr val="black">
                <a:alpha val="40000"/>
              </a:prstClr>
            </a:outerShdw>
          </a:effectLst>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5098772"/>
            <a:ext cx="1319445" cy="880854"/>
          </a:xfrm>
          <a:prstGeom prst="rect">
            <a:avLst/>
          </a:prstGeom>
          <a:ln>
            <a:noFill/>
          </a:ln>
          <a:effectLst>
            <a:outerShdw blurRad="50800" dist="38100" dir="8100000" algn="tr" rotWithShape="0">
              <a:prstClr val="black">
                <a:alpha val="40000"/>
              </a:prstClr>
            </a:outerShdw>
          </a:effec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6118771"/>
            <a:ext cx="1319445" cy="880854"/>
          </a:xfrm>
          <a:prstGeom prst="rect">
            <a:avLst/>
          </a:prstGeom>
          <a:ln>
            <a:noFill/>
          </a:ln>
          <a:effectLst>
            <a:outerShdw blurRad="50800" dist="38100" dir="8100000" algn="tr" rotWithShape="0">
              <a:prstClr val="black">
                <a:alpha val="40000"/>
              </a:prstClr>
            </a:outerShdw>
          </a:effec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7138770"/>
            <a:ext cx="1319445" cy="880854"/>
          </a:xfrm>
          <a:prstGeom prst="rect">
            <a:avLst/>
          </a:prstGeom>
          <a:ln>
            <a:noFill/>
          </a:ln>
          <a:effectLst>
            <a:outerShdw blurRad="50800" dist="38100" dir="8100000" algn="tr" rotWithShape="0">
              <a:prstClr val="black">
                <a:alpha val="40000"/>
              </a:prstClr>
            </a:outerShdw>
          </a:effectLst>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0" y="8158769"/>
            <a:ext cx="1319445" cy="880854"/>
          </a:xfrm>
          <a:prstGeom prst="rect">
            <a:avLst/>
          </a:prstGeom>
          <a:ln>
            <a:noFill/>
          </a:ln>
          <a:effectLst>
            <a:outerShdw blurRad="50800" dist="38100" dir="8100000" algn="tr" rotWithShape="0">
              <a:prstClr val="black">
                <a:alpha val="40000"/>
              </a:prstClr>
            </a:outerShdw>
          </a:effectLst>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1019999"/>
            <a:ext cx="1317613" cy="879631"/>
          </a:xfrm>
          <a:prstGeom prst="rect">
            <a:avLst/>
          </a:prstGeom>
          <a:ln>
            <a:noFill/>
          </a:ln>
          <a:effectLst>
            <a:outerShdw blurRad="50800" dist="38100" dir="8100000" algn="tr" rotWithShape="0">
              <a:prstClr val="black">
                <a:alpha val="40000"/>
              </a:prstClr>
            </a:outerShdw>
          </a:effectLst>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9178769"/>
            <a:ext cx="1317613" cy="879631"/>
          </a:xfrm>
          <a:prstGeom prst="rect">
            <a:avLst/>
          </a:prstGeom>
          <a:ln>
            <a:noFill/>
          </a:ln>
          <a:effectLst>
            <a:outerShdw blurRad="50800" dist="38100" dir="8100000" algn="tr" rotWithShape="0">
              <a:prstClr val="black">
                <a:alpha val="40000"/>
              </a:prstClr>
            </a:outerShdw>
          </a:effectLst>
        </p:spPr>
      </p:pic>
      <p:pic>
        <p:nvPicPr>
          <p:cNvPr id="22"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6782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662025" y="8963666"/>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3924869" y="9041818"/>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0" y="0"/>
            <a:ext cx="1319445" cy="880854"/>
          </a:xfrm>
          <a:prstGeom prst="rect">
            <a:avLst/>
          </a:prstGeom>
          <a:ln>
            <a:noFill/>
          </a:ln>
          <a:effectLst>
            <a:outerShdw blurRad="50800" dist="38100" dir="8100000" algn="tr" rotWithShape="0">
              <a:prstClr val="black">
                <a:alpha val="40000"/>
              </a:prstClr>
            </a:outerShdw>
          </a:effectLst>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0" y="2038775"/>
            <a:ext cx="1319445" cy="880854"/>
          </a:xfrm>
          <a:prstGeom prst="rect">
            <a:avLst/>
          </a:prstGeom>
          <a:ln>
            <a:noFill/>
          </a:ln>
          <a:effectLst>
            <a:outerShdw blurRad="50800" dist="38100" dir="8100000" algn="tr" rotWithShape="0">
              <a:prstClr val="black">
                <a:alpha val="40000"/>
              </a:prstClr>
            </a:outerShdw>
          </a:effectLst>
        </p:spPr>
      </p:pic>
      <p:sp>
        <p:nvSpPr>
          <p:cNvPr id="14" name="32-Point Star 13"/>
          <p:cNvSpPr/>
          <p:nvPr/>
        </p:nvSpPr>
        <p:spPr>
          <a:xfrm rot="20874900">
            <a:off x="4695286" y="2909651"/>
            <a:ext cx="2950570" cy="994250"/>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Easy living at its finest</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153</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217 Mallory Drive Grand Oaks Plantation ~ Charleston, SC 29414 MLS# 19021927 ~ $228,000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32</cp:revision>
  <dcterms:created xsi:type="dcterms:W3CDTF">2006-08-16T00:00:00Z</dcterms:created>
  <dcterms:modified xsi:type="dcterms:W3CDTF">2019-07-31T15:04:53Z</dcterms:modified>
</cp:coreProperties>
</file>