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700" y="4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5087" y="-4257"/>
            <a:ext cx="7315200" cy="48768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02531" y="76200"/>
            <a:ext cx="7099964" cy="876300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378" y="9117797"/>
            <a:ext cx="694400" cy="868000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91" y="9117797"/>
            <a:ext cx="665018" cy="45720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0" y="9104293"/>
            <a:ext cx="731011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tx2"/>
                </a:solidFill>
                <a:latin typeface="Century Gothic" panose="020B0502020202020204" pitchFamily="34" charset="0"/>
              </a:rPr>
              <a:t>Libby &amp; Steve Smith</a:t>
            </a:r>
          </a:p>
          <a:p>
            <a:pPr algn="ctr"/>
            <a:r>
              <a:rPr lang="pt-BR" sz="1200" dirty="0">
                <a:solidFill>
                  <a:schemeClr val="tx2"/>
                </a:solidFill>
                <a:latin typeface="Century Gothic" panose="020B0502020202020204" pitchFamily="34" charset="0"/>
              </a:rPr>
              <a:t>843-814-7515 | 843-819-7600</a:t>
            </a:r>
            <a:br>
              <a:rPr lang="pt-BR" sz="1200" dirty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pt-BR" sz="1200" dirty="0">
                <a:solidFill>
                  <a:schemeClr val="tx2"/>
                </a:solidFill>
                <a:latin typeface="Century Gothic" panose="020B0502020202020204" pitchFamily="34" charset="0"/>
              </a:rPr>
              <a:t>lsmith@carolinaone.com | ssmith@carolinaone.com</a:t>
            </a:r>
          </a:p>
          <a:p>
            <a:pPr algn="ctr"/>
            <a:r>
              <a:rPr lang="pt-BR" sz="1200" dirty="0">
                <a:solidFill>
                  <a:schemeClr val="tx2"/>
                </a:solidFill>
                <a:latin typeface="Century Gothic" panose="020B0502020202020204" pitchFamily="34" charset="0"/>
              </a:rPr>
              <a:t>www.libbyandstevesmith.com</a:t>
            </a:r>
            <a:endParaRPr lang="en-US" sz="1200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9570299"/>
            <a:ext cx="12954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tx2"/>
                </a:solidFill>
                <a:latin typeface="Century Gothic" panose="020B0502020202020204" pitchFamily="34" charset="0"/>
              </a:rPr>
              <a:t>Carolina One Real Estate</a:t>
            </a:r>
          </a:p>
          <a:p>
            <a:pPr algn="ctr"/>
            <a:r>
              <a:rPr lang="en-US" sz="700" dirty="0">
                <a:solidFill>
                  <a:schemeClr val="tx2"/>
                </a:solidFill>
                <a:latin typeface="Century Gothic" panose="020B0502020202020204" pitchFamily="34" charset="0"/>
              </a:rPr>
              <a:t>628 Long Point Rd.</a:t>
            </a:r>
          </a:p>
          <a:p>
            <a:pPr algn="ctr"/>
            <a:r>
              <a:rPr lang="en-US" sz="700" dirty="0">
                <a:solidFill>
                  <a:schemeClr val="tx2"/>
                </a:solidFill>
                <a:latin typeface="Century Gothic" panose="020B0502020202020204" pitchFamily="34" charset="0"/>
              </a:rPr>
              <a:t>Mt Pleasant, SC 29464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-5088" y="38100"/>
            <a:ext cx="73202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rgbClr val="FFFF00"/>
                </a:solidFill>
                <a:latin typeface="Century Gothic" panose="020B0502020202020204" pitchFamily="34" charset="0"/>
              </a:rPr>
              <a:t>Recent Price Adjustment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72392" y="8080894"/>
            <a:ext cx="7160242" cy="913130"/>
            <a:chOff x="80780" y="8080894"/>
            <a:chExt cx="7160242" cy="913130"/>
          </a:xfrm>
        </p:grpSpPr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780" y="8082788"/>
              <a:ext cx="1369695" cy="909341"/>
            </a:xfrm>
            <a:prstGeom prst="rect">
              <a:avLst/>
            </a:prstGeom>
            <a:ln w="12700">
              <a:solidFill>
                <a:schemeClr val="tx2"/>
              </a:solidFill>
            </a:ln>
            <a:effectLst/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75578" y="8080894"/>
              <a:ext cx="1369695" cy="913130"/>
            </a:xfrm>
            <a:prstGeom prst="rect">
              <a:avLst/>
            </a:prstGeom>
            <a:ln w="12700">
              <a:solidFill>
                <a:schemeClr val="tx2"/>
              </a:solidFill>
            </a:ln>
            <a:effectLst/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71327" y="8080894"/>
              <a:ext cx="1369695" cy="913130"/>
            </a:xfrm>
            <a:prstGeom prst="rect">
              <a:avLst/>
            </a:prstGeom>
            <a:ln>
              <a:solidFill>
                <a:schemeClr val="tx2"/>
              </a:solidFill>
            </a:ln>
            <a:effectLst/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1022" y="8082788"/>
              <a:ext cx="1364010" cy="909340"/>
            </a:xfrm>
            <a:prstGeom prst="rect">
              <a:avLst/>
            </a:prstGeom>
            <a:ln>
              <a:solidFill>
                <a:schemeClr val="tx2"/>
              </a:solidFill>
            </a:ln>
            <a:effectLst/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24404" y="8083735"/>
              <a:ext cx="1366841" cy="907446"/>
            </a:xfrm>
            <a:prstGeom prst="rect">
              <a:avLst/>
            </a:prstGeom>
            <a:ln>
              <a:solidFill>
                <a:schemeClr val="tx2"/>
              </a:solidFill>
            </a:ln>
            <a:effectLst/>
          </p:spPr>
        </p:pic>
      </p:grpSp>
      <p:sp>
        <p:nvSpPr>
          <p:cNvPr id="5" name="Rectangle 4"/>
          <p:cNvSpPr/>
          <p:nvPr/>
        </p:nvSpPr>
        <p:spPr>
          <a:xfrm>
            <a:off x="102531" y="4937835"/>
            <a:ext cx="7069825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i="1" u="sng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Century Gothic" panose="020B0502020202020204" pitchFamily="34" charset="0"/>
              </a:rPr>
              <a:t>SELLER SAYS BRING OFFER!</a:t>
            </a:r>
          </a:p>
          <a:p>
            <a:pPr algn="ctr"/>
            <a:r>
              <a:rPr lang="en-US" sz="1200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Century Gothic" panose="020B0502020202020204" pitchFamily="34" charset="0"/>
              </a:rPr>
              <a:t>Jaw dropping value and price per square foot behind the Gate! Immaculate home with all the bells and whistles including a wrap around front porch! Beautiful hardwood flooring welcomes you thru out the entire first floor (including the stairs)! Take note of the 1st floor master suite w/huge walk in closet with custom shelving. The upscale kitchen with flat panel cabinets and granite </a:t>
            </a:r>
            <a:r>
              <a:rPr lang="en-US" sz="1200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Century Gothic" panose="020B0502020202020204" pitchFamily="34" charset="0"/>
              </a:rPr>
              <a:t>ctr</a:t>
            </a:r>
            <a:r>
              <a:rPr lang="en-US" sz="1200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Century Gothic" panose="020B0502020202020204" pitchFamily="34" charset="0"/>
              </a:rPr>
              <a:t> tops will instantly catch your attention. Stainless appliances include gas range with 5 burners and refrigerator that conveys! Access the spacious screen porch from the eat in kitchen area. Dining room w/tray ceiling is tastefully trimmed out with crown molding, wainscoting and chair rail. $2100 Credit available toward buyer's closing costs and </a:t>
            </a:r>
            <a:r>
              <a:rPr lang="en-US" sz="1200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Century Gothic" panose="020B0502020202020204" pitchFamily="34" charset="0"/>
              </a:rPr>
              <a:t>prepaids</a:t>
            </a:r>
            <a:r>
              <a:rPr lang="en-US" sz="1200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Century Gothic" panose="020B0502020202020204" pitchFamily="34" charset="0"/>
              </a:rPr>
              <a:t> w/use of preferred lender. Upstairs you'll find a 'to die for' space that all active family lives covet! Whether you have need for a media room or a teen gathering space - this is it! And surrounding it you'll find four spacious guestrooms w/large closets for ample storage. Two of these rooms are furnished for a fitness room and office. This home has it all - including a </a:t>
            </a:r>
            <a:r>
              <a:rPr lang="en-US" sz="1200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Century Gothic" panose="020B0502020202020204" pitchFamily="34" charset="0"/>
              </a:rPr>
              <a:t>tankless</a:t>
            </a:r>
            <a:r>
              <a:rPr lang="en-US" sz="1200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Century Gothic" panose="020B0502020202020204" pitchFamily="34" charset="0"/>
              </a:rPr>
              <a:t> water heater! Security system, gutters and full irrigation system in place. Termite bond transferable. Do NOT miss out on viewing this home - there can only be one lucky new homeowner!</a:t>
            </a:r>
            <a:endParaRPr lang="en-US" sz="1200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2392" y="3885565"/>
            <a:ext cx="7160242" cy="914398"/>
            <a:chOff x="80780" y="76836"/>
            <a:chExt cx="7160242" cy="914398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780" y="77470"/>
              <a:ext cx="1367794" cy="913130"/>
            </a:xfrm>
            <a:prstGeom prst="rect">
              <a:avLst/>
            </a:prstGeom>
            <a:ln w="12700">
              <a:solidFill>
                <a:schemeClr val="tx2"/>
              </a:solidFill>
            </a:ln>
            <a:effectLst/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76529" y="77470"/>
              <a:ext cx="1367794" cy="913130"/>
            </a:xfrm>
            <a:prstGeom prst="rect">
              <a:avLst/>
            </a:prstGeom>
            <a:ln w="12700">
              <a:solidFill>
                <a:schemeClr val="tx2"/>
              </a:solidFill>
            </a:ln>
            <a:effectLst/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69424" y="76836"/>
              <a:ext cx="1371598" cy="914398"/>
            </a:xfrm>
            <a:prstGeom prst="rect">
              <a:avLst/>
            </a:prstGeom>
            <a:ln>
              <a:solidFill>
                <a:schemeClr val="tx2"/>
              </a:solidFill>
            </a:ln>
            <a:effectLst/>
          </p:spPr>
        </p:pic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9130" y="78104"/>
              <a:ext cx="1367794" cy="911862"/>
            </a:xfrm>
            <a:prstGeom prst="rect">
              <a:avLst/>
            </a:prstGeom>
            <a:ln>
              <a:solidFill>
                <a:schemeClr val="tx2"/>
              </a:solidFill>
            </a:ln>
            <a:effectLst/>
          </p:spPr>
        </p:pic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23928" y="79685"/>
              <a:ext cx="1367794" cy="908700"/>
            </a:xfrm>
            <a:prstGeom prst="rect">
              <a:avLst/>
            </a:prstGeom>
            <a:ln>
              <a:solidFill>
                <a:schemeClr val="tx2"/>
              </a:solidFill>
            </a:ln>
            <a:effectLst/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086" y="3048000"/>
            <a:ext cx="7315199" cy="838200"/>
          </a:xfrm>
          <a:noFill/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b="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Century Gothic" panose="020B0502020202020204" pitchFamily="34" charset="0"/>
              </a:rPr>
              <a:t>217 Silver Cypress Circle</a:t>
            </a:r>
            <a:br>
              <a:rPr lang="en-US" sz="2400" b="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600" b="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Century Gothic" panose="020B0502020202020204" pitchFamily="34" charset="0"/>
              </a:rPr>
              <a:t>Legend Oaks Plantation ~ Summerville ~ MLS# 17032506 ~ $375,000</a:t>
            </a:r>
            <a:endParaRPr lang="en-US" sz="1050" b="0" cap="none" dirty="0">
              <a:ln w="10541" cmpd="sng">
                <a:noFill/>
                <a:prstDash val="solid"/>
              </a:ln>
              <a:solidFill>
                <a:schemeClr val="bg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332</TotalTime>
  <Words>272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217 Silver Cypress Circle Legend Oaks Plantation ~ Summerville ~ MLS# 17032506 ~ $375,000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59</cp:revision>
  <dcterms:created xsi:type="dcterms:W3CDTF">2006-08-16T00:00:00Z</dcterms:created>
  <dcterms:modified xsi:type="dcterms:W3CDTF">2018-03-01T16:25:44Z</dcterms:modified>
</cp:coreProperties>
</file>