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2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4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1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7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7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9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5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5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3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3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7888000" b="-278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858000" cy="896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443" y="4507493"/>
            <a:ext cx="6693114" cy="2502907"/>
          </a:xfrm>
        </p:spPr>
        <p:txBody>
          <a:bodyPr anchor="ctr">
            <a:normAutofit/>
          </a:bodyPr>
          <a:lstStyle/>
          <a:p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WOW </a:t>
            </a:r>
            <a:r>
              <a:rPr lang="en-US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FACTOR!!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Like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new renovation. Better than new construction. New 30 yr.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architectural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shingled roof. New double hung vinyl windows. New A/C. Brand new kitchen with cherry cabinets, new counter tops. All new Stainless appliances . Modern Tiled backsplash. All new 6 panel doors and hardware. All new lights &amp; ceiling fans. All new toilets, faucets, &amp; mirrors. Brand new his &amp; hers vanities in the master bath with ceramic tiled floors. This is 3 beds up &amp; the master down. Master has a private door to go out to a private patio. Off of the dining room is a huge nice wooden deck for grilling &amp; entertaining. Nice backyard with a storage building. Huge corner lot with a crosswalk to cross the street to both schools in this subdivision. Topped off with professional landscaping.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835" y="1121368"/>
            <a:ext cx="3552330" cy="26642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176" y="7213962"/>
            <a:ext cx="1152384" cy="8642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994" y="7213962"/>
            <a:ext cx="1152384" cy="8642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11" y="7213962"/>
            <a:ext cx="1152384" cy="8642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628" y="7213962"/>
            <a:ext cx="1152384" cy="8642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6" y="7213962"/>
            <a:ext cx="1152384" cy="86428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28416" y="0"/>
            <a:ext cx="2800350" cy="7524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82443" y="3861162"/>
            <a:ext cx="6693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217 Trinity Place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College Park | Ladson, SC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29456 | MLS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# 15027412 | $159,000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8387654"/>
            <a:ext cx="68877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Real Estate Advocates</a:t>
            </a:r>
            <a:b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Palm Beach Gardens, FL 33418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www.realestateadvocates.com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2998" y="39249"/>
            <a:ext cx="34450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 smtClean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 than new construction!</a:t>
            </a:r>
            <a:endParaRPr lang="en-US" i="1" dirty="0">
              <a:solidFill>
                <a:srgbClr val="C921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718" y="94113"/>
            <a:ext cx="33535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Don C Mason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(843) 364-9090</a:t>
            </a:r>
            <a:b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nibsc@aol.com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189</Words>
  <Application>Microsoft Office PowerPoint</Application>
  <PresentationFormat>Letter Paper (8.5x11 in)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</cp:lastModifiedBy>
  <cp:revision>5</cp:revision>
  <dcterms:created xsi:type="dcterms:W3CDTF">2015-08-21T15:09:03Z</dcterms:created>
  <dcterms:modified xsi:type="dcterms:W3CDTF">2015-10-29T20:12:54Z</dcterms:modified>
</cp:coreProperties>
</file>