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942"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762000"/>
            <a:ext cx="3152782"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tretch/>
        </p:blipFill>
        <p:spPr>
          <a:xfrm>
            <a:off x="3152782" y="423306"/>
            <a:ext cx="4617192" cy="3462894"/>
          </a:xfrm>
          <a:prstGeom prst="rect">
            <a:avLst/>
          </a:prstGeom>
          <a:ln>
            <a:solidFill>
              <a:schemeClr val="bg1"/>
            </a:solidFill>
          </a:ln>
        </p:spPr>
      </p:pic>
      <p:sp>
        <p:nvSpPr>
          <p:cNvPr id="3" name="Subtitle 2"/>
          <p:cNvSpPr>
            <a:spLocks noGrp="1"/>
          </p:cNvSpPr>
          <p:nvPr>
            <p:ph type="subTitle" idx="1"/>
          </p:nvPr>
        </p:nvSpPr>
        <p:spPr>
          <a:xfrm>
            <a:off x="0" y="5120640"/>
            <a:ext cx="7772400" cy="3794760"/>
          </a:xfrm>
        </p:spPr>
        <p:txBody>
          <a:bodyPr numCol="1" anchor="ctr">
            <a:noAutofit/>
          </a:bodyPr>
          <a:lstStyle/>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Fantastic new home offered by </a:t>
            </a:r>
            <a:r>
              <a:rPr lang="en-US" sz="1100" dirty="0" err="1">
                <a:solidFill>
                  <a:schemeClr val="tx1">
                    <a:lumMod val="95000"/>
                    <a:lumOff val="5000"/>
                  </a:schemeClr>
                </a:solidFill>
                <a:latin typeface="Microsoft Sans Serif" panose="020B0604020202020204" pitchFamily="34" charset="0"/>
                <a:cs typeface="Microsoft Sans Serif" panose="020B0604020202020204" pitchFamily="34" charset="0"/>
              </a:rPr>
              <a:t>Riverland</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 Terraces premier builder Port City Homes. This new home boasts over 2500 </a:t>
            </a:r>
            <a:r>
              <a:rPr lang="en-US" sz="11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 feet with 4 bedrooms and 3.5 baths. Hardwood floors downstairs. Large open kitchen with granite countertops. Generous master bedroom has 9ft tall ceilings and well appointed master bath with garden tub and separate tiled shower and 10x10 walk-in closet. </a:t>
            </a:r>
            <a:endPar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endPar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Oversized </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family room with a fireplace flows beautifully from the open kitchen to the back of the house with access to the 320 </a:t>
            </a:r>
            <a:r>
              <a:rPr lang="en-US" sz="11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 </a:t>
            </a:r>
            <a:r>
              <a:rPr lang="en-US" sz="1100" dirty="0" err="1">
                <a:solidFill>
                  <a:schemeClr val="tx1">
                    <a:lumMod val="95000"/>
                    <a:lumOff val="5000"/>
                  </a:schemeClr>
                </a:solidFill>
                <a:latin typeface="Microsoft Sans Serif" panose="020B0604020202020204" pitchFamily="34" charset="0"/>
                <a:cs typeface="Microsoft Sans Serif" panose="020B0604020202020204" pitchFamily="34" charset="0"/>
              </a:rPr>
              <a:t>ft</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 rear porch. Upstairs there are 2 mirrored bedrooms that share a full bath. The fourth bedroom can easily be used as media room. </a:t>
            </a:r>
            <a:endPar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endPar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100" dirty="0" err="1" smtClean="0">
                <a:solidFill>
                  <a:schemeClr val="tx1">
                    <a:lumMod val="95000"/>
                    <a:lumOff val="5000"/>
                  </a:schemeClr>
                </a:solidFill>
                <a:latin typeface="Microsoft Sans Serif" panose="020B0604020202020204" pitchFamily="34" charset="0"/>
                <a:cs typeface="Microsoft Sans Serif" panose="020B0604020202020204" pitchFamily="34" charset="0"/>
              </a:rPr>
              <a:t>Hardi</a:t>
            </a:r>
            <a:r>
              <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plank exterior. 30 year architectural shingles. </a:t>
            </a:r>
            <a:r>
              <a:rPr lang="en-US" sz="1100" dirty="0" err="1">
                <a:solidFill>
                  <a:schemeClr val="tx1">
                    <a:lumMod val="95000"/>
                    <a:lumOff val="5000"/>
                  </a:schemeClr>
                </a:solidFill>
                <a:latin typeface="Microsoft Sans Serif" panose="020B0604020202020204" pitchFamily="34" charset="0"/>
                <a:cs typeface="Microsoft Sans Serif" panose="020B0604020202020204" pitchFamily="34" charset="0"/>
              </a:rPr>
              <a:t>Tankless</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 water heater. Free ''2-10 builder warranty'' will be provided to the buyer. There are 2 large magnolia trees and one grand Pecan tree that provide beautiful setting under the canopy. </a:t>
            </a:r>
            <a:endPar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endPar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Bring </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your offer soon and you can make the finishing selections. Save thousands of dollars on flood insurance!!! X flood zone...meaning flood insurance is NOT required! An added bonus is a neighborhood boat ramp on the </a:t>
            </a:r>
            <a:r>
              <a:rPr lang="en-US" sz="1100" dirty="0" err="1">
                <a:solidFill>
                  <a:schemeClr val="tx1">
                    <a:lumMod val="95000"/>
                    <a:lumOff val="5000"/>
                  </a:schemeClr>
                </a:solidFill>
                <a:latin typeface="Microsoft Sans Serif" panose="020B0604020202020204" pitchFamily="34" charset="0"/>
                <a:cs typeface="Microsoft Sans Serif" panose="020B0604020202020204" pitchFamily="34" charset="0"/>
              </a:rPr>
              <a:t>Wappoo</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 Cut that offers access to Charleston harbor or the Stono River. </a:t>
            </a:r>
            <a:endPar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endPar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If </a:t>
            </a:r>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you are looking for a new home with all of the amenities you expect in new construction but in a beautiful established neighborhood, this is the house for you. Rendering is not exact.</a:t>
            </a:r>
            <a:endParaRPr lang="en-US" sz="11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Low Country </a:t>
            </a:r>
            <a:r>
              <a:rPr lang="en-US" sz="2600" i="1" dirty="0" err="1">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Livin</a:t>
            </a:r>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Under the Oaks!</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25" y="3886200"/>
            <a:ext cx="1645919" cy="1234440"/>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54831" y="3886200"/>
            <a:ext cx="1645919" cy="1234440"/>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64872" y="3886200"/>
            <a:ext cx="925184" cy="1234440"/>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99484" y="3886200"/>
            <a:ext cx="1645919" cy="1234440"/>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10178" y="3886200"/>
            <a:ext cx="925184" cy="1234440"/>
          </a:xfrm>
          <a:prstGeom prst="rect">
            <a:avLst/>
          </a:prstGeom>
          <a:ln>
            <a:solidFill>
              <a:schemeClr val="bg1"/>
            </a:solidFill>
          </a:ln>
        </p:spPr>
      </p:pic>
      <p:sp>
        <p:nvSpPr>
          <p:cNvPr id="11" name="Rectangle 10"/>
          <p:cNvSpPr/>
          <p:nvPr/>
        </p:nvSpPr>
        <p:spPr>
          <a:xfrm>
            <a:off x="0" y="867488"/>
            <a:ext cx="3160216"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2183 Coker </a:t>
            </a:r>
            <a:r>
              <a:rPr lang="en-US"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Avenue</a:t>
            </a: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err="1">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Riverland</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Terrace</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1418521</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532,350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2,535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3/1 Baths</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Partners. LLC | 792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C1 | Charleston, SC 29412</a:t>
            </a:r>
            <a:endParaRPr lang="en-US" sz="400" dirty="0">
              <a:solidFill>
                <a:schemeClr val="accent5">
                  <a:lumMod val="50000"/>
                </a:schemeClr>
              </a:solidFill>
            </a:endParaRPr>
          </a:p>
        </p:txBody>
      </p:sp>
      <p:sp>
        <p:nvSpPr>
          <p:cNvPr id="12" name="Rectangle 11"/>
          <p:cNvSpPr/>
          <p:nvPr/>
        </p:nvSpPr>
        <p:spPr>
          <a:xfrm>
            <a:off x="883598"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2869254" y="9089084"/>
            <a:ext cx="2057399" cy="816916"/>
            <a:chOff x="2857501" y="9038581"/>
            <a:chExt cx="2057399" cy="816916"/>
          </a:xfrm>
        </p:grpSpPr>
        <p:pic>
          <p:nvPicPr>
            <p:cNvPr id="1027"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148463" y="9038581"/>
              <a:ext cx="147547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19" name="Rectangle 18"/>
          <p:cNvSpPr/>
          <p:nvPr/>
        </p:nvSpPr>
        <p:spPr>
          <a:xfrm>
            <a:off x="4926653"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6888803" y="9113823"/>
            <a:ext cx="795644" cy="746154"/>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p:nvSpPr>
        <p:spPr>
          <a:xfrm>
            <a:off x="-4267200" y="4927109"/>
            <a:ext cx="3886200" cy="3831818"/>
          </a:xfrm>
          <a:prstGeom prst="rect">
            <a:avLst/>
          </a:prstGeom>
        </p:spPr>
        <p:txBody>
          <a:bodyPr>
            <a:spAutoFit/>
          </a:bodyPr>
          <a:lstStyle/>
          <a:p>
            <a:r>
              <a:rPr lang="en-US" sz="900" b="1" u="sng" dirty="0" smtClean="0">
                <a:solidFill>
                  <a:schemeClr val="tx1">
                    <a:lumMod val="95000"/>
                    <a:lumOff val="5000"/>
                  </a:schemeClr>
                </a:solidFill>
                <a:latin typeface="Microsoft Sans Serif" panose="020B0604020202020204" pitchFamily="34" charset="0"/>
                <a:cs typeface="Microsoft Sans Serif" panose="020B0604020202020204" pitchFamily="34" charset="0"/>
              </a:rPr>
              <a:t>HIGHLIGHTED FEATURES</a:t>
            </a:r>
            <a:r>
              <a:rPr lang="en-US" sz="900" b="1" u="sng" dirty="0">
                <a:solidFill>
                  <a:schemeClr val="tx1">
                    <a:lumMod val="95000"/>
                    <a:lumOff val="5000"/>
                  </a:schemeClr>
                </a:solidFill>
                <a:latin typeface="Microsoft Sans Serif" panose="020B0604020202020204" pitchFamily="34" charset="0"/>
                <a:cs typeface="Microsoft Sans Serif" panose="020B0604020202020204" pitchFamily="34" charset="0"/>
              </a:rPr>
              <a:t>:</a:t>
            </a: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CUSTOM cabinets with NO SLAM drawers (kitchen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Can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lighting</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err="1">
                <a:solidFill>
                  <a:schemeClr val="tx1">
                    <a:lumMod val="95000"/>
                    <a:lumOff val="5000"/>
                  </a:schemeClr>
                </a:solidFill>
                <a:latin typeface="Microsoft Sans Serif" panose="020B0604020202020204" pitchFamily="34" charset="0"/>
                <a:cs typeface="Microsoft Sans Serif" panose="020B0604020202020204" pitchFamily="34" charset="0"/>
              </a:rPr>
              <a:t>Hardi</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 Plank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exterior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TANKLESS water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heater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Outside gas hookups for your gas grill (say goodbye to switching out tanks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HUGE hidden STORAGE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area</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Powder room</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Large back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yard</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Walk to the Neighborhood park in less than 3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minutes</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Zoned for Stiles Point Elem. </a:t>
            </a:r>
            <a:endPar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Easy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access to the new Harris Teeter grocery store. Drive to downtown with NO STOPLIGHTS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Great Value for NEW Construction in Stiles Point. Be sure to check the comps!</a:t>
            </a:r>
          </a:p>
        </p:txBody>
      </p:sp>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44789" y="3886200"/>
            <a:ext cx="925185" cy="1234440"/>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324</Words>
  <Application>Microsoft Office PowerPoint</Application>
  <PresentationFormat>Custom</PresentationFormat>
  <Paragraphs>42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Low Country Livin' Under the Oaks!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9</cp:revision>
  <dcterms:created xsi:type="dcterms:W3CDTF">2006-08-16T00:00:00Z</dcterms:created>
  <dcterms:modified xsi:type="dcterms:W3CDTF">2015-01-20T21:05:11Z</dcterms:modified>
</cp:coreProperties>
</file>