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hyperlink" Target="mailto:erik.fender@cbcarolinas.com" TargetMode="External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49" y="0"/>
            <a:ext cx="7767703" cy="517846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36853"/>
            <a:ext cx="7777478" cy="2172362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Freshly painted interior, like new and ready to move-in. This is a fantastic one story home with an extra large lot on a cul-de-sac! Lot backs up to wooded wetlands for superior privacy! Large fenced back yard</a:t>
            </a:r>
            <a:r>
              <a:rPr lang="en-US" sz="160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! </a:t>
            </a:r>
          </a:p>
          <a:p>
            <a:r>
              <a:rPr lang="en-US" sz="160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kitchen features upgraded cabinets, granite counters, all stainless appliances. Gas fireplace in family room. Wood floors throughout with wall to wall carpet in bedrooms and upstairs bonus room. </a:t>
            </a:r>
          </a:p>
          <a:p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Carolina Bay features 3 neighborhood swimming pools and a 3 acre centrally located park! Only 25 minutes from downtown Charleston and the airport.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923" y="11287"/>
            <a:ext cx="7767703" cy="963904"/>
          </a:xfrm>
        </p:spPr>
        <p:txBody>
          <a:bodyPr anchor="t">
            <a:normAutofit/>
          </a:bodyPr>
          <a:lstStyle/>
          <a:p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REDUCED PRICE! BRING ALL OFFERS!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95675" y="3444564"/>
            <a:ext cx="1938528" cy="145389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75658" y="3485697"/>
            <a:ext cx="388912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2183 Gammon Street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Carolina Bay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29414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18003985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$359,000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Bedrooms | 2 Baths | 2,505sf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8865126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Open Sans" panose="020B0606030504020204"/>
              </a:rPr>
              <a:t>Erik Fender</a:t>
            </a:r>
          </a:p>
          <a:p>
            <a:r>
              <a:rPr lang="en-US" sz="1600" dirty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C 843-</a:t>
            </a:r>
            <a:r>
              <a:rPr lang="en-US" sz="1600" dirty="0">
                <a:latin typeface="Open Sans" panose="020B0606030504020204"/>
              </a:rPr>
              <a:t>830-7346</a:t>
            </a:r>
          </a:p>
          <a:p>
            <a:r>
              <a:rPr lang="en-US" sz="1600" dirty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O 843-856-8800</a:t>
            </a:r>
          </a:p>
          <a:p>
            <a:r>
              <a:rPr lang="en-US" sz="1600" dirty="0">
                <a:latin typeface="Open Sans" panose="020B0606030504020204"/>
                <a:hlinkClick r:id="rId4"/>
              </a:rPr>
              <a:t>erik.fender@cbcarolinas.com</a:t>
            </a:r>
            <a:r>
              <a:rPr lang="en-US" sz="1600" dirty="0">
                <a:latin typeface="Open Sans" panose="020B0606030504020204"/>
              </a:rPr>
              <a:t> </a:t>
            </a:r>
            <a:endParaRPr lang="en-US" sz="1600" dirty="0">
              <a:latin typeface="Open Sans" panose="020B0606030504020204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943600" y="8845128"/>
            <a:ext cx="1821180" cy="1178768"/>
            <a:chOff x="5943600" y="8839200"/>
            <a:chExt cx="1821180" cy="1178768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73078" y="8839200"/>
              <a:ext cx="1362224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5943600" y="9602470"/>
              <a:ext cx="18211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Coldwell Banker Residential Brokerage</a:t>
              </a:r>
            </a:p>
            <a:p>
              <a:pPr algn="ctr"/>
              <a:r>
                <a:rPr lang="en-US" sz="7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1127 </a:t>
              </a:r>
              <a:r>
                <a:rPr lang="en-US" sz="700" dirty="0" err="1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Queensborough</a:t>
              </a:r>
              <a:r>
                <a:rPr lang="en-US" sz="7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Blvd. 103</a:t>
              </a:r>
            </a:p>
            <a:p>
              <a:pPr algn="ctr"/>
              <a:r>
                <a:rPr lang="en-US" sz="7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Mt Pleasant, SC 29464</a:t>
              </a:r>
            </a:p>
          </p:txBody>
        </p:sp>
      </p:grp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467601"/>
            <a:ext cx="1447800" cy="965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 descr="http://photos.flexmls.com/chs/20140922131901191825000000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8839200"/>
            <a:ext cx="100965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CA5DAE42-94F8-407D-A57A-8B238E1FA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1150" y="7467601"/>
            <a:ext cx="1447800" cy="965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3">
            <a:extLst>
              <a:ext uri="{FF2B5EF4-FFF2-40B4-BE49-F238E27FC236}">
                <a16:creationId xmlns:a16="http://schemas.microsoft.com/office/drawing/2014/main" id="{D8E0F965-7BDF-4BE3-868A-F728DE41E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2300" y="7467601"/>
            <a:ext cx="1447800" cy="965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3">
            <a:extLst>
              <a:ext uri="{FF2B5EF4-FFF2-40B4-BE49-F238E27FC236}">
                <a16:creationId xmlns:a16="http://schemas.microsoft.com/office/drawing/2014/main" id="{486BDD6F-97C8-4199-AFED-A73A9A7E4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43450" y="7467937"/>
            <a:ext cx="1447800" cy="96452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3">
            <a:extLst>
              <a:ext uri="{FF2B5EF4-FFF2-40B4-BE49-F238E27FC236}">
                <a16:creationId xmlns:a16="http://schemas.microsoft.com/office/drawing/2014/main" id="{937C7B7A-CCC7-41C1-B985-52896D5DB1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7467601"/>
            <a:ext cx="1447800" cy="965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156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REDUCED PRICE! BRING ALL OFFERS!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14</cp:revision>
  <dcterms:created xsi:type="dcterms:W3CDTF">2006-08-16T00:00:00Z</dcterms:created>
  <dcterms:modified xsi:type="dcterms:W3CDTF">2018-04-18T20:05:08Z</dcterms:modified>
</cp:coreProperties>
</file>