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3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mailto:erik.fender@cbcarolinas.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49" y="0"/>
            <a:ext cx="7767703" cy="517846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236853"/>
            <a:ext cx="7777478" cy="2172362"/>
          </a:xfrm>
        </p:spPr>
        <p:txBody>
          <a:bodyPr anchor="ctr">
            <a:noAutofit/>
          </a:bodyPr>
          <a:lstStyle/>
          <a:p>
            <a:r>
              <a:rPr lang="en-US" sz="1500" b="1" i="1"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Largest 3 bedroom home available on one of the largest lots in Carolina Bay!</a:t>
            </a:r>
          </a:p>
          <a:p>
            <a:endParaRPr lang="en-US" sz="1500" i="1"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a:p>
            <a:r>
              <a:rPr lang="en-US" sz="15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Freshly painted interior, like new and ready to move-in. This is a fantastic one story home with on a cul-de-sac! Lot backs up to wooded wetlands for superior privacy! Large fenced back yard! Open kitchen features upgraded cabinets, granite counters, all stainless appliances. Gas fireplace in family room. Wood floors throughout with wall to wall carpet in bedrooms and upstairs bonus room. Carolina Bay features 3 neighborhood swimming pools and a 3 acre centrally located park! Only 25 minutes from downtown Charleston and the airport.</a:t>
            </a:r>
          </a:p>
        </p:txBody>
      </p:sp>
      <p:sp>
        <p:nvSpPr>
          <p:cNvPr id="2" name="Title 1"/>
          <p:cNvSpPr>
            <a:spLocks noGrp="1"/>
          </p:cNvSpPr>
          <p:nvPr>
            <p:ph type="ctrTitle"/>
          </p:nvPr>
        </p:nvSpPr>
        <p:spPr>
          <a:xfrm>
            <a:off x="-2923" y="11287"/>
            <a:ext cx="7767703" cy="963904"/>
          </a:xfrm>
        </p:spPr>
        <p:txBody>
          <a:bodyPr anchor="t">
            <a:normAutofit/>
          </a:bodyPr>
          <a:lstStyle/>
          <a:p>
            <a:r>
              <a:rPr lang="en-US" sz="2400" i="1" dirty="0">
                <a:solidFill>
                  <a:srgbClr val="FFFF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REDUCED PRICE! BRING ALL OFFERS!</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4038600" y="3485697"/>
            <a:ext cx="3726180" cy="1692771"/>
          </a:xfrm>
          <a:prstGeom prst="rect">
            <a:avLst/>
          </a:prstGeom>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2183 Gammon Street</a:t>
            </a:r>
          </a:p>
          <a:p>
            <a:pPr algn="ct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Carolina Bay</a:t>
            </a:r>
          </a:p>
          <a:p>
            <a:pPr algn="ct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Charleston, SC 29414</a:t>
            </a:r>
          </a:p>
          <a:p>
            <a:pPr algn="ct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18003985</a:t>
            </a:r>
          </a:p>
          <a:p>
            <a:pPr algn="ct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$359,000</a:t>
            </a:r>
          </a:p>
          <a:p>
            <a:pPr algn="ct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3 Bedrooms | 2 Baths | 2,505sf</a:t>
            </a:r>
          </a:p>
        </p:txBody>
      </p:sp>
      <p:sp>
        <p:nvSpPr>
          <p:cNvPr id="5" name="Rectangle 4"/>
          <p:cNvSpPr/>
          <p:nvPr/>
        </p:nvSpPr>
        <p:spPr>
          <a:xfrm>
            <a:off x="1066800" y="8865126"/>
            <a:ext cx="3737452" cy="1138773"/>
          </a:xfrm>
          <a:prstGeom prst="rect">
            <a:avLst/>
          </a:prstGeom>
        </p:spPr>
        <p:txBody>
          <a:bodyPr wrap="square">
            <a:spAutoFit/>
          </a:bodyPr>
          <a:lstStyle/>
          <a:p>
            <a:r>
              <a:rPr lang="en-US" dirty="0">
                <a:latin typeface="Open Sans" panose="020B0606030504020204"/>
              </a:rPr>
              <a:t>Erik Fender</a:t>
            </a:r>
          </a:p>
          <a:p>
            <a:r>
              <a:rPr lang="en-US" sz="1600" dirty="0">
                <a:latin typeface="Open Sans" panose="020B0606030504020204"/>
                <a:ea typeface="Open Sans" panose="020B0606030504020204" pitchFamily="34" charset="0"/>
                <a:cs typeface="Open Sans" panose="020B0606030504020204" pitchFamily="34" charset="0"/>
              </a:rPr>
              <a:t>C 843-</a:t>
            </a:r>
            <a:r>
              <a:rPr lang="en-US" sz="1600" dirty="0">
                <a:latin typeface="Open Sans" panose="020B0606030504020204"/>
              </a:rPr>
              <a:t>830-7346</a:t>
            </a:r>
          </a:p>
          <a:p>
            <a:r>
              <a:rPr lang="en-US" sz="1600" dirty="0">
                <a:latin typeface="Open Sans" panose="020B0606030504020204"/>
                <a:ea typeface="Open Sans" panose="020B0606030504020204" pitchFamily="34" charset="0"/>
                <a:cs typeface="Open Sans" panose="020B0606030504020204" pitchFamily="34" charset="0"/>
              </a:rPr>
              <a:t>O 843-856-8800</a:t>
            </a:r>
          </a:p>
          <a:p>
            <a:r>
              <a:rPr lang="en-US" sz="1600" dirty="0">
                <a:latin typeface="Open Sans" panose="020B0606030504020204"/>
                <a:hlinkClick r:id="rId4"/>
              </a:rPr>
              <a:t>erik.fender@cbcarolinas.com</a:t>
            </a:r>
            <a:r>
              <a:rPr lang="en-US" sz="1600" dirty="0">
                <a:latin typeface="Open Sans" panose="020B0606030504020204"/>
              </a:rPr>
              <a:t> </a:t>
            </a:r>
            <a:endParaRPr lang="en-US" sz="1600" dirty="0">
              <a:latin typeface="Open Sans" panose="020B0606030504020204"/>
              <a:ea typeface="Open Sans" panose="020B0606030504020204" pitchFamily="34" charset="0"/>
              <a:cs typeface="Open Sans" panose="020B0606030504020204" pitchFamily="34" charset="0"/>
            </a:endParaRPr>
          </a:p>
        </p:txBody>
      </p:sp>
      <p:grpSp>
        <p:nvGrpSpPr>
          <p:cNvPr id="8" name="Group 7"/>
          <p:cNvGrpSpPr/>
          <p:nvPr/>
        </p:nvGrpSpPr>
        <p:grpSpPr>
          <a:xfrm>
            <a:off x="5943600" y="8845128"/>
            <a:ext cx="1821180" cy="1178768"/>
            <a:chOff x="5943600" y="8839200"/>
            <a:chExt cx="1821180" cy="1178768"/>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73078" y="8839200"/>
              <a:ext cx="1362224"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43600" y="9602470"/>
              <a:ext cx="1821180" cy="415498"/>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Coldwell Banker Residential Brokerage</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1127 </a:t>
              </a:r>
              <a:r>
                <a:rPr lang="en-US" sz="700" dirty="0" err="1">
                  <a:latin typeface="Open Sans" panose="020B0606030504020204" pitchFamily="34" charset="0"/>
                  <a:ea typeface="Open Sans" panose="020B0606030504020204" pitchFamily="34" charset="0"/>
                  <a:cs typeface="Open Sans" panose="020B0606030504020204" pitchFamily="34" charset="0"/>
                </a:rPr>
                <a:t>Queensborough</a:t>
              </a:r>
              <a:r>
                <a:rPr lang="en-US" sz="700" dirty="0">
                  <a:latin typeface="Open Sans" panose="020B0606030504020204" pitchFamily="34" charset="0"/>
                  <a:ea typeface="Open Sans" panose="020B0606030504020204" pitchFamily="34" charset="0"/>
                  <a:cs typeface="Open Sans" panose="020B0606030504020204" pitchFamily="34" charset="0"/>
                </a:rPr>
                <a:t> Blvd. 103</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Mt Pleasant, SC 29464</a:t>
              </a:r>
            </a:p>
          </p:txBody>
        </p:sp>
      </p:grpSp>
      <p:pic>
        <p:nvPicPr>
          <p:cNvPr id="1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7" name="Picture 2" descr="http://photos.flexmls.com/chs/20140922131901191825000000.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150" y="8839200"/>
            <a:ext cx="100965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3">
            <a:extLst>
              <a:ext uri="{FF2B5EF4-FFF2-40B4-BE49-F238E27FC236}">
                <a16:creationId xmlns:a16="http://schemas.microsoft.com/office/drawing/2014/main" id="{CA5DAE42-94F8-407D-A57A-8B238E1FAFD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8115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3">
            <a:extLst>
              <a:ext uri="{FF2B5EF4-FFF2-40B4-BE49-F238E27FC236}">
                <a16:creationId xmlns:a16="http://schemas.microsoft.com/office/drawing/2014/main" id="{D8E0F965-7BDF-4BE3-868A-F728DE41E15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16230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3">
            <a:extLst>
              <a:ext uri="{FF2B5EF4-FFF2-40B4-BE49-F238E27FC236}">
                <a16:creationId xmlns:a16="http://schemas.microsoft.com/office/drawing/2014/main" id="{486BDD6F-97C8-4199-AFED-A73A9A7E470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450" y="7467937"/>
            <a:ext cx="1447800" cy="96452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3">
            <a:extLst>
              <a:ext uri="{FF2B5EF4-FFF2-40B4-BE49-F238E27FC236}">
                <a16:creationId xmlns:a16="http://schemas.microsoft.com/office/drawing/2014/main" id="{937C7B7A-CCC7-41C1-B985-52896D5DB14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460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167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REDUCED PRICE! BRING ALL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15</cp:revision>
  <dcterms:created xsi:type="dcterms:W3CDTF">2006-08-16T00:00:00Z</dcterms:created>
  <dcterms:modified xsi:type="dcterms:W3CDTF">2018-05-09T12:53:46Z</dcterms:modified>
</cp:coreProperties>
</file>