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0" y="533398"/>
            <a:ext cx="8229600" cy="54155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50039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5 Bedrooms In Dunes West For $815,000!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948908"/>
            <a:ext cx="8229600" cy="193572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Welcome to this beautiful residence offering just under 3,000 square feet of thoughtfully designed living space, perfectly situated on a generous corner lot in one of the area's most sought-after neighborhoods. This impressive home features 5 spacious bedrooms and 3 full bathrooms, providing ample space for family and guest set up . Downstairs you will find brand new LVP flooring that covers the open-concept layout that is ideal for both everyday living and entertaining, with seamless flow between the living, dining, and kitchen areas. There is a bedroom and full bath for guests or in laws. Upstairs you will find new hardwood floors and 4 bedrooms. One could easily be converted to a theater room or playroom. Step outside to enjoy the expansive yard—ideal for outdoor entertaining.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174107" y="8943735"/>
            <a:ext cx="38813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Amanda Thomas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843-640-8975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amanda.thomas@agentownedrealty.com</a:t>
            </a:r>
            <a:endParaRPr lang="en-US" sz="1400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34400" y="8936849"/>
            <a:ext cx="1021651" cy="467808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3480" y="7885137"/>
            <a:ext cx="1450492" cy="966995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7852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097658"/>
            <a:ext cx="8240091" cy="851250"/>
          </a:xfrm>
          <a:solidFill>
            <a:schemeClr val="tx2"/>
          </a:solidFill>
        </p:spPr>
        <p:txBody>
          <a:bodyPr anchor="ctr"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2184 Tall Grass Circle</a:t>
            </a:r>
            <a:b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Dunes West · Mount Pleasant, SC 29466 · MLS# 25013597 · $815,000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884634"/>
            <a:ext cx="1452001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199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2184 Tall Grass Circle Dunes West · Mount Pleasant, SC 29466 · MLS# 25013597 · $815,000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116</cp:revision>
  <dcterms:created xsi:type="dcterms:W3CDTF">2006-08-16T00:00:00Z</dcterms:created>
  <dcterms:modified xsi:type="dcterms:W3CDTF">2025-06-18T19:45:43Z</dcterms:modified>
</cp:coreProperties>
</file>