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50" d="100"/>
          <a:sy n="50" d="100"/>
        </p:scale>
        <p:origin x="2172" y="7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8/20/2019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8/20/2019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8/20/2019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8/20/2019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8/20/2019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8/20/2019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8/20/2019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8/20/2019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8/20/2019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8/20/2019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8/20/2019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8/20/2019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3925886" y="885805"/>
            <a:ext cx="3774023" cy="251951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3962402" y="5136912"/>
            <a:ext cx="3726456" cy="3693319"/>
          </a:xfrm>
          <a:prstGeom prst="rect">
            <a:avLst/>
          </a:prstGeom>
          <a:noFill/>
          <a:ln>
            <a:noFill/>
          </a:ln>
        </p:spPr>
        <p:txBody>
          <a:bodyPr wrap="square" anchor="ctr">
            <a:spAutoFit/>
          </a:bodyPr>
          <a:lstStyle/>
          <a:p>
            <a:pPr algn="ctr"/>
            <a:r>
              <a:rPr lang="en-US" sz="1300" b="1" dirty="0">
                <a:solidFill>
                  <a:schemeClr val="bg1"/>
                </a:solidFill>
                <a:effectLst>
                  <a:outerShdw blurRad="38100" dist="38100" dir="2700000" algn="tl">
                    <a:srgbClr val="000000">
                      <a:alpha val="43137"/>
                    </a:srgbClr>
                  </a:outerShdw>
                </a:effectLst>
                <a:latin typeface="Century Gothic" panose="020B0502020202020204" pitchFamily="34" charset="0"/>
              </a:rPr>
              <a:t>Nestled into a lush Lowcountry setting of swaying Palmetto trees and native foliage, this charming coastal cottage welcomes you onto a deep rocking chair ready front porch that is the perfect spot for sipping sweet tea while visiting with friends and neighbors. Located in the prestigious Rivertowne on the Wando Neighborhood with three community docks for fishing, boating or just to relax and watch the amazing Wando River sunsets. Enjoy golf at Rivertowne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rcRect/>
          <a:stretch/>
        </p:blipFill>
        <p:spPr>
          <a:xfrm>
            <a:off x="78103" y="7614079"/>
            <a:ext cx="1828800" cy="1216152"/>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rcRect/>
          <a:stretch/>
        </p:blipFill>
        <p:spPr>
          <a:xfrm>
            <a:off x="1981200" y="4598928"/>
            <a:ext cx="1828800" cy="1216152"/>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rcRect/>
          <a:stretch/>
        </p:blipFill>
        <p:spPr>
          <a:xfrm>
            <a:off x="78103" y="4598928"/>
            <a:ext cx="1828800" cy="1216152"/>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rcRect/>
          <a:stretch/>
        </p:blipFill>
        <p:spPr>
          <a:xfrm>
            <a:off x="1981200" y="7614079"/>
            <a:ext cx="1828800" cy="1216152"/>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3925886" y="-1"/>
            <a:ext cx="3762972" cy="885805"/>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chemeClr val="bg1"/>
                </a:solidFill>
                <a:effectLst>
                  <a:outerShdw blurRad="38100" dist="38100" dir="2700000" algn="tl">
                    <a:srgbClr val="000000">
                      <a:alpha val="43137"/>
                    </a:srgbClr>
                  </a:outerShdw>
                </a:effectLst>
                <a:latin typeface="Century Gothic" pitchFamily="34" charset="0"/>
              </a:rPr>
              <a:t>New Price!</a:t>
            </a:r>
          </a:p>
          <a:p>
            <a:pPr algn="ctr"/>
            <a:r>
              <a:rPr lang="en-US" sz="2400" i="1" dirty="0">
                <a:solidFill>
                  <a:schemeClr val="bg1"/>
                </a:solidFill>
                <a:effectLst>
                  <a:outerShdw blurRad="38100" dist="38100" dir="2700000" algn="tl">
                    <a:srgbClr val="000000">
                      <a:alpha val="43137"/>
                    </a:srgbClr>
                  </a:outerShdw>
                </a:effectLst>
                <a:latin typeface="Century Gothic" pitchFamily="34" charset="0"/>
              </a:rPr>
              <a:t>Motivated Seller!</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77151" y="76200"/>
            <a:ext cx="1828800" cy="1216152"/>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77151" y="3091352"/>
            <a:ext cx="1828800" cy="1216152"/>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1981200" y="76200"/>
            <a:ext cx="1828800" cy="1216152"/>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981200" y="1583776"/>
            <a:ext cx="1828800" cy="1216152"/>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981200" y="3091352"/>
            <a:ext cx="1828800" cy="1216152"/>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77151" y="1583776"/>
            <a:ext cx="1828800" cy="121615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3925886" y="3505200"/>
            <a:ext cx="3762972" cy="1631712"/>
          </a:xfrm>
        </p:spPr>
        <p:txBody>
          <a:bodyPr anchor="t">
            <a:noAutofit/>
          </a:bodyPr>
          <a:lstStyle/>
          <a:p>
            <a:r>
              <a:rPr lang="pt-BR" sz="2400" b="1" dirty="0">
                <a:solidFill>
                  <a:schemeClr val="bg1"/>
                </a:solidFill>
                <a:effectLst>
                  <a:outerShdw blurRad="50800" dist="38100" dir="5400000" algn="t" rotWithShape="0">
                    <a:prstClr val="black">
                      <a:alpha val="40000"/>
                    </a:prstClr>
                  </a:outerShdw>
                </a:effectLst>
                <a:latin typeface="Century Gothic" pitchFamily="34" charset="0"/>
              </a:rPr>
              <a:t>2189 Hartfords Bluff Cir</a:t>
            </a:r>
            <a:br>
              <a:rPr lang="pt-BR" sz="24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Rivertowne</a:t>
            </a:r>
            <a:br>
              <a:rPr lang="en-US" sz="20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Mount Pleasant, SC 29466</a:t>
            </a:r>
            <a:br>
              <a:rPr lang="en-US" sz="20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MLS# 19017046</a:t>
            </a:r>
            <a:br>
              <a:rPr lang="en-US" sz="20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$629,900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78103" y="6106504"/>
            <a:ext cx="1828800" cy="1216152"/>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1981200" y="6106504"/>
            <a:ext cx="1828800" cy="1216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TotalTime>
  <Words>162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2189 Hartfords Bluff Cir Rivertowne Mount Pleasant, SC 29466 MLS# 19017046 $629,900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62</cp:revision>
  <dcterms:created xsi:type="dcterms:W3CDTF">2006-08-16T00:00:00Z</dcterms:created>
  <dcterms:modified xsi:type="dcterms:W3CDTF">2019-08-20T21:37:07Z</dcterms:modified>
</cp:coreProperties>
</file>