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52991" y="0"/>
            <a:ext cx="3963712" cy="1752599"/>
          </a:xfrm>
        </p:spPr>
        <p:txBody>
          <a:bodyPr>
            <a:normAutofit/>
          </a:bodyPr>
          <a:lstStyle/>
          <a:p>
            <a:r>
              <a:rPr lang="en-US"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Welcome home!</a:t>
            </a:r>
            <a:endParaRPr lang="en-US" sz="36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733800"/>
            <a:ext cx="9144000" cy="1611293"/>
          </a:xfrm>
        </p:spPr>
        <p:txBody>
          <a:bodyPr>
            <a:noAutofit/>
          </a:bodyPr>
          <a:lstStyle/>
          <a:p>
            <a:r>
              <a:rPr lang="en-US" sz="1400" dirty="0">
                <a:solidFill>
                  <a:schemeClr val="tx2">
                    <a:lumMod val="75000"/>
                  </a:schemeClr>
                </a:solidFill>
              </a:rPr>
              <a:t>Immaculate and move in ready with all the upgrades! Open floor plan! Gorgeous hardwood floors. Spacious kitchen with granite countertops and stainless steel appliances. Double door pantry! Upgraded kitchen cabinets with bronze hardware. Large family room. Formal dining room. Extra room downstairs is the perfect office, workout room with </a:t>
            </a:r>
            <a:r>
              <a:rPr lang="en-US" sz="1400" dirty="0" smtClean="0">
                <a:solidFill>
                  <a:schemeClr val="tx2">
                    <a:lumMod val="75000"/>
                  </a:schemeClr>
                </a:solidFill>
              </a:rPr>
              <a:t>French </a:t>
            </a:r>
            <a:r>
              <a:rPr lang="en-US" sz="1400" dirty="0">
                <a:solidFill>
                  <a:schemeClr val="tx2">
                    <a:lumMod val="75000"/>
                  </a:schemeClr>
                </a:solidFill>
              </a:rPr>
              <a:t>doors. Master has large walk in closet. Master bath has garden tub, separate shower with upgraded his and her vanity. Ceiling fans in every room. Laundry room and LOFT are upstairs. Screened in porch. Beautifully landscaped and fenced in backyard! 2 car garage with attic storage space. Community has much to offer with clubhouse and pool, tennis courts, basketball court, soccer field, walking trails, 2 playgrounds, RV and boat storage</a:t>
            </a:r>
            <a:r>
              <a:rPr lang="en-US" sz="1400" dirty="0" smtClean="0">
                <a:solidFill>
                  <a:schemeClr val="tx2">
                    <a:lumMod val="75000"/>
                  </a:schemeClr>
                </a:solidFill>
              </a:rPr>
              <a:t>.</a:t>
            </a:r>
            <a:endParaRPr lang="en-US" sz="1400" dirty="0">
              <a:solidFill>
                <a:schemeClr val="tx2">
                  <a:lumMod val="75000"/>
                </a:schemeClr>
              </a:solidFill>
            </a:endParaRPr>
          </a:p>
        </p:txBody>
      </p:sp>
      <p:sp>
        <p:nvSpPr>
          <p:cNvPr id="4" name="Rectangle 3"/>
          <p:cNvSpPr/>
          <p:nvPr/>
        </p:nvSpPr>
        <p:spPr>
          <a:xfrm>
            <a:off x="5152990" y="1863229"/>
            <a:ext cx="3962400" cy="1692771"/>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218 Amaryllis Avenue</a:t>
            </a:r>
          </a:p>
          <a:p>
            <a:pPr algn="ctr"/>
            <a:r>
              <a:rPr lang="en-US" sz="2000" dirty="0">
                <a:solidFill>
                  <a:schemeClr val="tx2"/>
                </a:solidFill>
                <a:latin typeface="Arial" panose="020B0604020202020204" pitchFamily="34" charset="0"/>
                <a:cs typeface="Arial" panose="020B0604020202020204" pitchFamily="34" charset="0"/>
              </a:rPr>
              <a:t>White Gables</a:t>
            </a:r>
          </a:p>
          <a:p>
            <a:pPr algn="ctr"/>
            <a:r>
              <a:rPr lang="en-US" sz="2000" dirty="0">
                <a:solidFill>
                  <a:schemeClr val="tx2"/>
                </a:solidFill>
                <a:latin typeface="Arial" panose="020B0604020202020204" pitchFamily="34" charset="0"/>
                <a:cs typeface="Arial" panose="020B0604020202020204" pitchFamily="34" charset="0"/>
              </a:rPr>
              <a:t>Summerville, SC 29483</a:t>
            </a:r>
          </a:p>
          <a:p>
            <a:pPr algn="ctr"/>
            <a:r>
              <a:rPr lang="en-US" sz="2000" dirty="0">
                <a:solidFill>
                  <a:schemeClr val="tx2"/>
                </a:solidFill>
                <a:latin typeface="Arial" panose="020B0604020202020204" pitchFamily="34" charset="0"/>
                <a:cs typeface="Arial" panose="020B0604020202020204" pitchFamily="34" charset="0"/>
              </a:rPr>
              <a:t>MLS# 15026939</a:t>
            </a:r>
          </a:p>
          <a:p>
            <a:pPr algn="ctr"/>
            <a:r>
              <a:rPr lang="en-US" sz="2000" dirty="0">
                <a:solidFill>
                  <a:schemeClr val="tx2"/>
                </a:solidFill>
                <a:latin typeface="Arial" panose="020B0604020202020204" pitchFamily="34" charset="0"/>
                <a:cs typeface="Arial" panose="020B0604020202020204" pitchFamily="34" charset="0"/>
              </a:rPr>
              <a:t>$224,500</a:t>
            </a:r>
            <a:endParaRPr lang="en-US" sz="2000"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David </a:t>
            </a:r>
            <a:r>
              <a:rPr lang="en-US" sz="1600" dirty="0" smtClean="0">
                <a:solidFill>
                  <a:schemeClr val="tx2">
                    <a:lumMod val="60000"/>
                    <a:lumOff val="40000"/>
                  </a:schemeClr>
                </a:solidFill>
              </a:rPr>
              <a:t>Hickman | 843.505.0456 | </a:t>
            </a:r>
            <a:r>
              <a:rPr lang="en-US" sz="1600" u="sng" dirty="0" smtClean="0">
                <a:solidFill>
                  <a:schemeClr val="tx2">
                    <a:lumMod val="60000"/>
                    <a:lumOff val="40000"/>
                  </a:schemeClr>
                </a:solidFill>
              </a:rPr>
              <a:t>davidisyouragent@gmail.com</a:t>
            </a:r>
            <a:r>
              <a:rPr lang="en-US" sz="1600" dirty="0">
                <a:solidFill>
                  <a:schemeClr val="tx2">
                    <a:lumMod val="60000"/>
                    <a:lumOff val="40000"/>
                  </a:schemeClr>
                </a:solidFill>
              </a:rPr>
              <a:t> | </a:t>
            </a:r>
            <a:r>
              <a:rPr lang="en-US" sz="1600" u="sng" dirty="0" smtClean="0">
                <a:solidFill>
                  <a:schemeClr val="tx2">
                    <a:lumMod val="60000"/>
                    <a:lumOff val="40000"/>
                  </a:schemeClr>
                </a:solidFill>
              </a:rPr>
              <a:t>www.omnicarolinarealestate.com</a:t>
            </a:r>
          </a:p>
          <a:p>
            <a:pPr algn="ctr"/>
            <a:r>
              <a:rPr lang="en-US" sz="1600" dirty="0">
                <a:solidFill>
                  <a:schemeClr val="tx2">
                    <a:lumMod val="60000"/>
                    <a:lumOff val="40000"/>
                  </a:schemeClr>
                </a:solidFill>
              </a:rPr>
              <a:t>Omni Carolina Real </a:t>
            </a:r>
            <a:r>
              <a:rPr lang="en-US" sz="1600" dirty="0" smtClean="0">
                <a:solidFill>
                  <a:schemeClr val="tx2">
                    <a:lumMod val="60000"/>
                    <a:lumOff val="40000"/>
                  </a:schemeClr>
                </a:solidFill>
              </a:rPr>
              <a:t>Estate | </a:t>
            </a:r>
            <a:r>
              <a:rPr lang="en-US" sz="1600" dirty="0">
                <a:solidFill>
                  <a:schemeClr val="tx2">
                    <a:lumMod val="60000"/>
                    <a:lumOff val="40000"/>
                  </a:schemeClr>
                </a:solidFill>
              </a:rPr>
              <a:t>126 </a:t>
            </a:r>
            <a:r>
              <a:rPr lang="en-US" sz="1600" dirty="0" err="1">
                <a:solidFill>
                  <a:schemeClr val="tx2">
                    <a:lumMod val="60000"/>
                    <a:lumOff val="40000"/>
                  </a:schemeClr>
                </a:solidFill>
              </a:rPr>
              <a:t>Eston</a:t>
            </a:r>
            <a:r>
              <a:rPr lang="en-US" sz="1600" dirty="0">
                <a:solidFill>
                  <a:schemeClr val="tx2">
                    <a:lumMod val="60000"/>
                    <a:lumOff val="40000"/>
                  </a:schemeClr>
                </a:solidFill>
              </a:rPr>
              <a:t> </a:t>
            </a:r>
            <a:r>
              <a:rPr lang="en-US" sz="1600" dirty="0" smtClean="0">
                <a:solidFill>
                  <a:schemeClr val="tx2">
                    <a:lumMod val="60000"/>
                    <a:lumOff val="40000"/>
                  </a:schemeClr>
                </a:solidFill>
              </a:rPr>
              <a:t>Dr | </a:t>
            </a:r>
            <a:r>
              <a:rPr lang="en-US" sz="1600" dirty="0">
                <a:solidFill>
                  <a:schemeClr val="tx2">
                    <a:lumMod val="60000"/>
                    <a:lumOff val="40000"/>
                  </a:schemeClr>
                </a:solidFill>
              </a:rPr>
              <a:t>Goose Creek, SC 29445</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550" y="85678"/>
            <a:ext cx="4922520" cy="345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21238"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2476"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3714"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84952"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60619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927429"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184</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Welcome home!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cp:lastModifiedBy>
  <cp:revision>13</cp:revision>
  <dcterms:created xsi:type="dcterms:W3CDTF">2006-08-16T00:00:00Z</dcterms:created>
  <dcterms:modified xsi:type="dcterms:W3CDTF">2015-10-22T16:35:09Z</dcterms:modified>
</cp:coreProperties>
</file>