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1776"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8/7/2019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gif"/><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7000" r="-3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0" y="675651"/>
            <a:ext cx="6229754" cy="4657760"/>
          </a:xfrm>
          <a:prstGeom prst="rect">
            <a:avLst/>
          </a:prstGeom>
          <a:ln>
            <a:noFill/>
          </a:ln>
          <a:effectLst>
            <a:softEdge rad="112500"/>
          </a:effectLst>
        </p:spPr>
      </p:pic>
      <p:sp>
        <p:nvSpPr>
          <p:cNvPr id="3" name="Subtitle 2"/>
          <p:cNvSpPr>
            <a:spLocks noGrp="1"/>
          </p:cNvSpPr>
          <p:nvPr>
            <p:ph type="subTitle" idx="1"/>
          </p:nvPr>
        </p:nvSpPr>
        <p:spPr>
          <a:xfrm>
            <a:off x="0" y="5333410"/>
            <a:ext cx="6247315" cy="3657013"/>
          </a:xfrm>
        </p:spPr>
        <p:txBody>
          <a:bodyPr anchor="ctr">
            <a:noAutofit/>
          </a:bodyPr>
          <a:lstStyle/>
          <a:p>
            <a:r>
              <a:rPr lang="en-US" sz="1600" dirty="0">
                <a:solidFill>
                  <a:schemeClr val="bg1"/>
                </a:solidFill>
                <a:effectLst>
                  <a:outerShdw blurRad="38100" dist="38100" dir="2700000" algn="tl">
                    <a:srgbClr val="000000">
                      <a:alpha val="43137"/>
                    </a:srgbClr>
                  </a:outerShdw>
                </a:effectLst>
                <a:latin typeface="Georgia" panose="02040502050405020303" pitchFamily="18" charset="0"/>
              </a:rPr>
              <a:t>SOME RECENT RENOVATIONS TO INCLUDE NEW METAL ROOF, HVAC UNIT AND NEW PAINT. NO HOA WITH NEW CARPET IN THE BEDROOMS, NEW VINYL IN THE KITCHEN AND UTILITY ROOM AS WELL AS NEW LAMINATE EXCEPT THE STAIRCASE. KITCHEN IS A DREAM WITH ALOT OF CABINETS FOR STORAGE. A MUST SEE. THIS PROPERTY IS RIGHT OFF OF HWY 6 AND BETWEEN SUMMERVILLE/CHARLESTON AND ORANGEBURG. BUYER AND BUYERS AGENT PLEASE VERIFY ANY AND ALL INFORMATION OF IMPORTANCE.</a:t>
            </a:r>
            <a:endParaRPr lang="en-US" sz="1600" b="1" i="1"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13" name="Rectangle 12"/>
          <p:cNvSpPr/>
          <p:nvPr/>
        </p:nvSpPr>
        <p:spPr>
          <a:xfrm>
            <a:off x="-16351" y="9259905"/>
            <a:ext cx="7772400" cy="646331"/>
          </a:xfrm>
          <a:prstGeom prst="rect">
            <a:avLst/>
          </a:prstGeom>
        </p:spPr>
        <p:txBody>
          <a:bodyPr wrap="square">
            <a:spAutoFit/>
          </a:bodyPr>
          <a:lstStyle/>
          <a:p>
            <a:pPr algn="r"/>
            <a:r>
              <a:rPr lang="en-US" sz="1200" b="1" dirty="0">
                <a:solidFill>
                  <a:schemeClr val="bg1"/>
                </a:solidFill>
                <a:latin typeface="Georgia" panose="02040502050405020303" pitchFamily="18" charset="0"/>
              </a:rPr>
              <a:t>Carla C Davis</a:t>
            </a:r>
          </a:p>
          <a:p>
            <a:pPr algn="r"/>
            <a:r>
              <a:rPr lang="en-US" sz="1200" dirty="0">
                <a:solidFill>
                  <a:schemeClr val="bg1"/>
                </a:solidFill>
                <a:latin typeface="Georgia" panose="02040502050405020303" pitchFamily="18" charset="0"/>
              </a:rPr>
              <a:t>Mobile - (843) 437-4873</a:t>
            </a:r>
          </a:p>
          <a:p>
            <a:pPr algn="r"/>
            <a:r>
              <a:rPr lang="en-US" sz="1200" dirty="0">
                <a:solidFill>
                  <a:schemeClr val="bg1"/>
                </a:solidFill>
                <a:latin typeface="Georgia" panose="02040502050405020303" pitchFamily="18" charset="0"/>
              </a:rPr>
              <a:t>gaweber@tds.net</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07377"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405" y="9282988"/>
            <a:ext cx="2077372" cy="600164"/>
          </a:xfrm>
          <a:prstGeom prst="rect">
            <a:avLst/>
          </a:prstGeom>
        </p:spPr>
        <p:txBody>
          <a:bodyPr wrap="square">
            <a:spAutoFit/>
          </a:bodyPr>
          <a:lstStyle/>
          <a:p>
            <a:pPr algn="ctr"/>
            <a:r>
              <a:rPr lang="en-US" sz="1100" dirty="0">
                <a:solidFill>
                  <a:schemeClr val="bg1"/>
                </a:solidFill>
                <a:latin typeface="Georgia" panose="02040502050405020303" pitchFamily="18" charset="0"/>
              </a:rPr>
              <a:t>AgentOwned Premiere Group</a:t>
            </a:r>
          </a:p>
          <a:p>
            <a:pPr algn="ctr"/>
            <a:r>
              <a:rPr lang="en-US" sz="1100" dirty="0">
                <a:solidFill>
                  <a:schemeClr val="bg1"/>
                </a:solidFill>
                <a:latin typeface="Georgia" panose="02040502050405020303" pitchFamily="18" charset="0"/>
              </a:rPr>
              <a:t>141 A N. Main Street</a:t>
            </a:r>
          </a:p>
          <a:p>
            <a:pPr algn="ctr"/>
            <a:r>
              <a:rPr lang="en-US" sz="1100" dirty="0">
                <a:solidFill>
                  <a:schemeClr val="bg1"/>
                </a:solidFill>
                <a:latin typeface="Georgia" panose="02040502050405020303" pitchFamily="18" charset="0"/>
              </a:rPr>
              <a:t>Summerville, SC 29483</a:t>
            </a:r>
          </a:p>
        </p:txBody>
      </p:sp>
      <p:sp>
        <p:nvSpPr>
          <p:cNvPr id="5" name="Rectangle 4"/>
          <p:cNvSpPr/>
          <p:nvPr/>
        </p:nvSpPr>
        <p:spPr>
          <a:xfrm>
            <a:off x="0" y="4343400"/>
            <a:ext cx="6229754" cy="800219"/>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218 </a:t>
            </a:r>
            <a:r>
              <a:rPr lang="en-US" sz="2800" dirty="0" err="1">
                <a:solidFill>
                  <a:schemeClr val="bg1"/>
                </a:solidFill>
                <a:effectLst>
                  <a:outerShdw blurRad="38100" dist="38100" dir="2700000" algn="tl">
                    <a:srgbClr val="000000">
                      <a:alpha val="43137"/>
                    </a:srgbClr>
                  </a:outerShdw>
                </a:effectLst>
                <a:latin typeface="Georgia" panose="02040502050405020303" pitchFamily="18" charset="0"/>
              </a:rPr>
              <a:t>Anvasback</a:t>
            </a:r>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 Road</a:t>
            </a:r>
          </a:p>
          <a:p>
            <a:pPr algn="ctr"/>
            <a:r>
              <a:rPr lang="en-US" sz="1800" dirty="0">
                <a:solidFill>
                  <a:schemeClr val="bg1"/>
                </a:solidFill>
                <a:effectLst>
                  <a:outerShdw blurRad="38100" dist="38100" dir="2700000" algn="tl">
                    <a:srgbClr val="000000">
                      <a:alpha val="43137"/>
                    </a:srgbClr>
                  </a:outerShdw>
                </a:effectLst>
                <a:latin typeface="Georgia" panose="02040502050405020303" pitchFamily="18" charset="0"/>
              </a:rPr>
              <a:t>Eutawville, SC 29048 | MLS# 19019981 | $185,000</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357701" y="722411"/>
            <a:ext cx="1338499" cy="1000747"/>
          </a:xfrm>
          <a:prstGeom prst="rect">
            <a:avLst/>
          </a:prstGeom>
          <a:ln>
            <a:noFill/>
          </a:ln>
          <a:effectLst>
            <a:outerShdw blurRad="190500" algn="tl" rotWithShape="0">
              <a:srgbClr val="000000">
                <a:alpha val="70000"/>
              </a:srgbClr>
            </a:outerShdw>
          </a:effectLst>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360308" y="7991625"/>
            <a:ext cx="1335892" cy="998798"/>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360308" y="5553616"/>
            <a:ext cx="1335892" cy="998798"/>
          </a:xfrm>
          <a:prstGeom prst="rect">
            <a:avLst/>
          </a:prstGeom>
          <a:ln>
            <a:noFill/>
          </a:ln>
          <a:effectLst>
            <a:outerShdw blurRad="190500" algn="tl" rotWithShape="0">
              <a:srgbClr val="000000">
                <a:alpha val="70000"/>
              </a:srgbClr>
            </a:outerShdw>
          </a:effectLst>
        </p:spPr>
      </p:pic>
      <p:sp>
        <p:nvSpPr>
          <p:cNvPr id="11" name="Rectangle 10"/>
          <p:cNvSpPr/>
          <p:nvPr/>
        </p:nvSpPr>
        <p:spPr>
          <a:xfrm>
            <a:off x="-1" y="0"/>
            <a:ext cx="7772401" cy="646331"/>
          </a:xfrm>
          <a:prstGeom prst="rect">
            <a:avLst/>
          </a:prstGeom>
          <a:noFill/>
        </p:spPr>
        <p:txBody>
          <a:bodyPr wrap="square" lIns="91440" tIns="45720" rIns="91440" bIns="45720" anchor="ctr">
            <a:spAutoFit/>
          </a:bodyPr>
          <a:lstStyle/>
          <a:p>
            <a:pPr algn="ctr"/>
            <a:r>
              <a:rPr lang="en-US" sz="1800" b="1" i="1" dirty="0">
                <a:ln w="0"/>
                <a:solidFill>
                  <a:schemeClr val="bg1"/>
                </a:solidFill>
                <a:effectLst>
                  <a:outerShdw blurRad="38100" dist="19050" dir="2700000" algn="tl" rotWithShape="0">
                    <a:schemeClr val="dk1">
                      <a:alpha val="40000"/>
                    </a:schemeClr>
                  </a:outerShdw>
                </a:effectLst>
                <a:latin typeface="Georgia" panose="02040502050405020303" pitchFamily="18" charset="0"/>
              </a:rPr>
              <a:t>Recently Renovated!</a:t>
            </a:r>
          </a:p>
          <a:p>
            <a:pPr algn="ctr"/>
            <a:r>
              <a:rPr lang="en-US" sz="1800" i="1" dirty="0">
                <a:ln w="0"/>
                <a:solidFill>
                  <a:schemeClr val="bg1"/>
                </a:solidFill>
                <a:effectLst>
                  <a:outerShdw blurRad="38100" dist="19050" dir="2700000" algn="tl" rotWithShape="0">
                    <a:schemeClr val="dk1">
                      <a:alpha val="40000"/>
                    </a:schemeClr>
                  </a:outerShdw>
                </a:effectLst>
                <a:latin typeface="Georgia" panose="02040502050405020303" pitchFamily="18" charset="0"/>
              </a:rPr>
              <a:t>This 5 Bedroom And 3 Full Bath Home Sits On A Large Corner Lot</a:t>
            </a:r>
            <a:endParaRPr lang="en-US" sz="1800" b="0" i="1" cap="none" spc="0" dirty="0">
              <a:ln w="0"/>
              <a:solidFill>
                <a:schemeClr val="bg1"/>
              </a:solidFill>
              <a:effectLst>
                <a:outerShdw blurRad="38100" dist="19050" dir="2700000" algn="tl" rotWithShape="0">
                  <a:schemeClr val="dk1">
                    <a:alpha val="40000"/>
                  </a:schemeClr>
                </a:outerShdw>
              </a:effectLst>
              <a:latin typeface="Georgia" panose="02040502050405020303" pitchFamily="18" charset="0"/>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360308" y="3115608"/>
            <a:ext cx="1335892" cy="998798"/>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364470" y="4334612"/>
            <a:ext cx="1331730" cy="998798"/>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360308" y="1896604"/>
            <a:ext cx="1335892" cy="998798"/>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360308" y="6772620"/>
            <a:ext cx="1335892" cy="9987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143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28</cp:revision>
  <dcterms:created xsi:type="dcterms:W3CDTF">2006-08-16T00:00:00Z</dcterms:created>
  <dcterms:modified xsi:type="dcterms:W3CDTF">2019-08-07T11:25:37Z</dcterms:modified>
</cp:coreProperties>
</file>