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ECFCC"/>
    <a:srgbClr val="B6B7B5"/>
    <a:srgbClr val="2750A9"/>
    <a:srgbClr val="224692"/>
    <a:srgbClr val="1D2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0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651" y="5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381000" y="1244600"/>
            <a:ext cx="7010400" cy="2730500"/>
          </a:xfrm>
          <a:prstGeom prst="rect">
            <a:avLst/>
          </a:prstGeom>
          <a:ln>
            <a:noFill/>
          </a:ln>
        </p:spPr>
      </p:sp>
      <p:sp>
        <p:nvSpPr>
          <p:cNvPr id="2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5670550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 smtClean="0"/>
              <a:t>Drag picture</a:t>
            </a:r>
            <a:endParaRPr lang="en-US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670550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 smtClean="0"/>
              <a:t>Drag picture</a:t>
            </a:r>
            <a:endParaRPr lang="en-US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3903132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 smtClean="0"/>
              <a:t>Drag picture</a:t>
            </a:r>
            <a:endParaRPr lang="en-US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3903132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 smtClean="0"/>
              <a:t>Drag picture</a:t>
            </a:r>
            <a:endParaRPr lang="en-US" dirty="0"/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20"/>
          </p:nvPr>
        </p:nvSpPr>
        <p:spPr>
          <a:xfrm>
            <a:off x="381000" y="4019550"/>
            <a:ext cx="3476413" cy="24638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</a:lstStyle>
          <a:p>
            <a:r>
              <a:rPr lang="en-US" dirty="0" smtClean="0"/>
              <a:t>Drag picture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1" hasCustomPrompt="1"/>
          </p:nvPr>
        </p:nvSpPr>
        <p:spPr>
          <a:xfrm>
            <a:off x="4597400" y="279400"/>
            <a:ext cx="2794000" cy="5334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3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hyperlink" Target="mailto:gcook@anchorpropertiesofsc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1140" y="8137238"/>
            <a:ext cx="4392417" cy="1646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tretch>
            <a:fillRect/>
          </a:stretch>
        </p:blipFill>
        <p:spPr>
          <a:xfrm>
            <a:off x="5658978" y="3794176"/>
            <a:ext cx="1715488" cy="1147233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tretch>
            <a:fillRect/>
          </a:stretch>
        </p:blipFill>
        <p:spPr>
          <a:xfrm>
            <a:off x="5670550" y="5044520"/>
            <a:ext cx="1720850" cy="1155120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tretch>
            <a:fillRect/>
          </a:stretch>
        </p:blipFill>
        <p:spPr>
          <a:xfrm>
            <a:off x="3903132" y="5039144"/>
            <a:ext cx="1720850" cy="1174480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tretch>
            <a:fillRect/>
          </a:stretch>
        </p:blipFill>
        <p:spPr>
          <a:xfrm>
            <a:off x="3941168" y="3794177"/>
            <a:ext cx="1644778" cy="1147233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20"/>
          </p:nvPr>
        </p:nvPicPr>
        <p:blipFill>
          <a:blip r:embed="rId6"/>
          <a:stretch>
            <a:fillRect/>
          </a:stretch>
        </p:blipFill>
        <p:spPr>
          <a:xfrm>
            <a:off x="379141" y="3831957"/>
            <a:ext cx="3476413" cy="2350924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4990108" y="8137238"/>
            <a:ext cx="2411152" cy="164660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Greg Cook</a:t>
            </a:r>
          </a:p>
          <a:p>
            <a:pPr algn="ctr"/>
            <a:r>
              <a:rPr lang="en-US" sz="1600" dirty="0" smtClean="0"/>
              <a:t>Anchor One Realty, LLC</a:t>
            </a:r>
          </a:p>
          <a:p>
            <a:pPr algn="ctr"/>
            <a:r>
              <a:rPr lang="en-US" sz="1400" dirty="0" smtClean="0"/>
              <a:t> </a:t>
            </a:r>
            <a:r>
              <a:rPr lang="en-US" sz="1600" dirty="0" smtClean="0"/>
              <a:t>843-343-3030</a:t>
            </a:r>
          </a:p>
          <a:p>
            <a:pPr algn="ctr"/>
            <a:r>
              <a:rPr lang="en-US" sz="1200" dirty="0" smtClean="0">
                <a:hlinkClick r:id="rId7"/>
              </a:rPr>
              <a:t>gcook@anchorpropertiesofsc.com</a:t>
            </a:r>
            <a:r>
              <a:rPr lang="en-US" sz="1050" dirty="0" smtClean="0"/>
              <a:t>	</a:t>
            </a:r>
          </a:p>
          <a:p>
            <a:pPr algn="ctr"/>
            <a:endParaRPr lang="en-US" sz="105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21628" y="8137238"/>
            <a:ext cx="979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Bedrooms:</a:t>
            </a:r>
          </a:p>
          <a:p>
            <a:r>
              <a:rPr lang="en-US" sz="1200" dirty="0" smtClean="0"/>
              <a:t>Bathrooms:</a:t>
            </a:r>
          </a:p>
          <a:p>
            <a:r>
              <a:rPr lang="en-US" sz="1200" dirty="0" smtClean="0"/>
              <a:t>Fireplace:</a:t>
            </a:r>
          </a:p>
          <a:p>
            <a:r>
              <a:rPr lang="en-US" sz="1200" dirty="0" smtClean="0"/>
              <a:t>Garage:</a:t>
            </a:r>
          </a:p>
          <a:p>
            <a:r>
              <a:rPr lang="en-US" sz="1200" dirty="0" smtClean="0"/>
              <a:t>Lot </a:t>
            </a:r>
            <a:r>
              <a:rPr lang="en-US" sz="1200" dirty="0" smtClean="0"/>
              <a:t>Type: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1061" y="8137238"/>
            <a:ext cx="1278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4</a:t>
            </a:r>
            <a:endParaRPr lang="en-US" sz="1200" dirty="0" smtClean="0"/>
          </a:p>
          <a:p>
            <a:r>
              <a:rPr lang="en-US" sz="1200" dirty="0" smtClean="0"/>
              <a:t>2.5</a:t>
            </a:r>
            <a:endParaRPr lang="en-US" sz="1200" dirty="0" smtClean="0"/>
          </a:p>
          <a:p>
            <a:r>
              <a:rPr lang="en-US" sz="1200" dirty="0" smtClean="0"/>
              <a:t>YES</a:t>
            </a:r>
          </a:p>
          <a:p>
            <a:r>
              <a:rPr lang="en-US" sz="1200" dirty="0" smtClean="0"/>
              <a:t>2-Car </a:t>
            </a:r>
            <a:endParaRPr lang="en-US" sz="1200" dirty="0" smtClean="0"/>
          </a:p>
          <a:p>
            <a:r>
              <a:rPr lang="en-US" sz="1200" dirty="0" smtClean="0"/>
              <a:t>Corner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6795" y="8130856"/>
            <a:ext cx="1612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/>
              <a:t>Home Sq. Ft:</a:t>
            </a:r>
          </a:p>
          <a:p>
            <a:r>
              <a:rPr lang="en-US" sz="1200" dirty="0" smtClean="0"/>
              <a:t>Year Built:</a:t>
            </a:r>
          </a:p>
          <a:p>
            <a:r>
              <a:rPr lang="en-US" sz="1200" dirty="0" smtClean="0"/>
              <a:t>New </a:t>
            </a:r>
            <a:r>
              <a:rPr lang="en-US" sz="1200" dirty="0" smtClean="0"/>
              <a:t>Roof:</a:t>
            </a:r>
          </a:p>
          <a:p>
            <a:r>
              <a:rPr lang="en-US" sz="1200" dirty="0" smtClean="0"/>
              <a:t>New Water Heater:</a:t>
            </a:r>
          </a:p>
          <a:p>
            <a:r>
              <a:rPr lang="en-US" sz="1200" dirty="0" smtClean="0"/>
              <a:t>Type </a:t>
            </a:r>
            <a:r>
              <a:rPr lang="en-US" sz="1200" dirty="0" smtClean="0"/>
              <a:t>of Floors:</a:t>
            </a:r>
          </a:p>
          <a:p>
            <a:endParaRPr lang="en-US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591707" y="8137238"/>
            <a:ext cx="1285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/>
              <a:t>2045</a:t>
            </a:r>
          </a:p>
          <a:p>
            <a:r>
              <a:rPr lang="en-US" sz="1200" dirty="0" smtClean="0"/>
              <a:t>1990</a:t>
            </a:r>
            <a:endParaRPr lang="en-US" sz="1200" dirty="0" smtClean="0"/>
          </a:p>
          <a:p>
            <a:r>
              <a:rPr lang="en-US" sz="1200" dirty="0" smtClean="0"/>
              <a:t>2015</a:t>
            </a:r>
          </a:p>
          <a:p>
            <a:r>
              <a:rPr lang="en-US" sz="1200" dirty="0" smtClean="0"/>
              <a:t>2015</a:t>
            </a:r>
          </a:p>
          <a:p>
            <a:r>
              <a:rPr lang="en-US" sz="1200" dirty="0" smtClean="0"/>
              <a:t>Wood</a:t>
            </a:r>
            <a:r>
              <a:rPr lang="en-US" sz="1200" dirty="0" smtClean="0"/>
              <a:t>, Ceramic Tile, Carpet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140" y="6375540"/>
            <a:ext cx="7030120" cy="176202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1550" i="1" dirty="0" smtClean="0">
                <a:latin typeface="Calibri" panose="020F0502020204030204" pitchFamily="34" charset="0"/>
              </a:rPr>
              <a:t>Priced to sell! Completely-Renovated 4 BR/ 2.5 BA </a:t>
            </a:r>
            <a:r>
              <a:rPr lang="en-US" sz="1550" i="1" dirty="0" err="1" smtClean="0">
                <a:latin typeface="Calibri" panose="020F0502020204030204" pitchFamily="34" charset="0"/>
              </a:rPr>
              <a:t>Crowfield</a:t>
            </a:r>
            <a:r>
              <a:rPr lang="en-US" sz="1550" i="1" dirty="0" smtClean="0">
                <a:latin typeface="Calibri" panose="020F0502020204030204" pitchFamily="34" charset="0"/>
              </a:rPr>
              <a:t> home! The entire Interior just painted! New Architectural Roof! New Garage Door/ Opener! New Water Heater! New Premium Wood Floors downstairs, Tile &amp; New frieze pad/ carpet! Nice kitchen w/ ample cabinets, New granite tops w/ all New Stainless Steel appliances! Living Room, Back Den w/ Fireplace &amp; a separate FROG/ 4</a:t>
            </a:r>
            <a:r>
              <a:rPr lang="en-US" sz="1550" i="1" baseline="30000" dirty="0" smtClean="0">
                <a:latin typeface="Calibri" panose="020F0502020204030204" pitchFamily="34" charset="0"/>
              </a:rPr>
              <a:t>th</a:t>
            </a:r>
            <a:r>
              <a:rPr lang="en-US" sz="1550" i="1" dirty="0" smtClean="0">
                <a:latin typeface="Calibri" panose="020F0502020204030204" pitchFamily="34" charset="0"/>
              </a:rPr>
              <a:t> Bedroom! Formal Dining &amp; small </a:t>
            </a:r>
            <a:r>
              <a:rPr lang="en-US" sz="1550" i="1" dirty="0" err="1" smtClean="0">
                <a:latin typeface="Calibri" panose="020F0502020204030204" pitchFamily="34" charset="0"/>
              </a:rPr>
              <a:t>bartop</a:t>
            </a:r>
            <a:r>
              <a:rPr lang="en-US" sz="1550" i="1" dirty="0" smtClean="0">
                <a:latin typeface="Calibri" panose="020F0502020204030204" pitchFamily="34" charset="0"/>
              </a:rPr>
              <a:t> eating area. Master Bath w/ new double vanity &amp; tile tub/ shower. Fully-Fenced/ Gated Yard. Oversized 2-Car Garage.</a:t>
            </a:r>
            <a:endParaRPr lang="en-US" sz="1550" i="1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140" y="175821"/>
            <a:ext cx="7003326" cy="52322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50" dirty="0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218 Candleberry Circle ~ </a:t>
            </a:r>
            <a:r>
              <a:rPr lang="en-US" sz="2750" dirty="0" err="1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Crowfield</a:t>
            </a:r>
            <a:r>
              <a:rPr lang="en-US" sz="2800" dirty="0" smtClean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8"/>
          <a:stretch>
            <a:fillRect/>
          </a:stretch>
        </p:blipFill>
        <p:spPr>
          <a:xfrm>
            <a:off x="371140" y="802153"/>
            <a:ext cx="7003326" cy="2888912"/>
          </a:xfr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3" name="TextBox 22"/>
          <p:cNvSpPr txBox="1"/>
          <p:nvPr/>
        </p:nvSpPr>
        <p:spPr>
          <a:xfrm>
            <a:off x="5733805" y="3020721"/>
            <a:ext cx="1594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$215,000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148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173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Calligraphy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Ilenstine</dc:creator>
  <cp:lastModifiedBy>Brooke Allen</cp:lastModifiedBy>
  <cp:revision>43</cp:revision>
  <dcterms:created xsi:type="dcterms:W3CDTF">2015-08-25T19:24:55Z</dcterms:created>
  <dcterms:modified xsi:type="dcterms:W3CDTF">2016-01-07T13:59:06Z</dcterms:modified>
</cp:coreProperties>
</file>