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10800000">
            <a:off x="1266" y="-4"/>
            <a:ext cx="7772401" cy="1527595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1290" y="4365486"/>
            <a:ext cx="3765545" cy="4630341"/>
          </a:xfrm>
        </p:spPr>
        <p:txBody>
          <a:bodyPr anchor="ctr">
            <a:noAutofit/>
          </a:bodyPr>
          <a:lstStyle/>
          <a:p>
            <a:r>
              <a:rPr lang="en-US" sz="1500" dirty="0" smtClean="0">
                <a:solidFill>
                  <a:schemeClr val="tx1"/>
                </a:solidFill>
              </a:rPr>
              <a:t>Lots of privacy! Property adjoins a 4 acre vacant parcel on left, never to be developed...See deer and turkey in your back yard! Only 4 miles to I-526 at College Park Rd. And 10 minutes to down town Summerville this is a triple wide and has open floor plan. Gorgeous split bedroom plan with 3 bedrooms and 2 full baths. Like new 1999 Fleetwood mobile home which is 55x42--formal living room--separate dining room--separate great room with fireplace--the kitchen features a center island with an eating counter--kitchen is open to dining room and to the great room--very open and airy--sliding glass doors from great room open to a wood deck overlooking the almost 1 acre. The master bath has double vanities as well as garden tub and separate shower-</a:t>
            </a:r>
            <a:r>
              <a:rPr lang="en-US" sz="1500" dirty="0" smtClean="0">
                <a:solidFill>
                  <a:schemeClr val="tx1"/>
                </a:solidFill>
              </a:rPr>
              <a:t>-</a:t>
            </a:r>
            <a:endParaRPr lang="en-US" sz="1500" b="1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71" y="8995827"/>
            <a:ext cx="77724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Rick Willis </a:t>
            </a:r>
            <a:endParaRPr lang="en-US" sz="2400" b="1" dirty="0" smtClean="0"/>
          </a:p>
          <a:p>
            <a:pPr algn="ctr"/>
            <a:r>
              <a:rPr lang="en-US" sz="1400" dirty="0" smtClean="0"/>
              <a:t>843-327-3017 </a:t>
            </a:r>
            <a:endParaRPr lang="en-US" sz="1400" dirty="0"/>
          </a:p>
          <a:p>
            <a:pPr algn="ctr"/>
            <a:r>
              <a:rPr lang="en-US" sz="1400" dirty="0" smtClean="0"/>
              <a:t>rwillisteam@gmail.com</a:t>
            </a:r>
          </a:p>
          <a:p>
            <a:pPr algn="ctr"/>
            <a:r>
              <a:rPr lang="en-US" sz="1200" dirty="0"/>
              <a:t>The Group, LLC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90" y="6446718"/>
            <a:ext cx="1888200" cy="14161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90" y="609600"/>
            <a:ext cx="3657599" cy="274320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2539" y="3429000"/>
            <a:ext cx="77698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218 </a:t>
            </a:r>
            <a:r>
              <a:rPr lang="en-US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Dunmeyer</a:t>
            </a:r>
            <a:r>
              <a:rPr lang="en-US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Hill Road</a:t>
            </a:r>
            <a:endParaRPr 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</a:t>
            </a:r>
            <a:r>
              <a:rPr lang="en-US" sz="1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SC 29485 | MLS# </a:t>
            </a:r>
            <a:r>
              <a:rPr lang="en-US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15023299</a:t>
            </a:r>
            <a:endParaRPr lang="en-US" sz="1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11" y="0"/>
            <a:ext cx="77673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~ Almost an Acre in Summerville 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~ $109,900 ~</a:t>
            </a:r>
            <a:endParaRPr lang="en-US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90" y="4365486"/>
            <a:ext cx="1888200" cy="14161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090" y="8527950"/>
            <a:ext cx="1888200" cy="14161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436" y="609600"/>
            <a:ext cx="3657601" cy="274320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836" y="6446718"/>
            <a:ext cx="1888200" cy="14161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837" y="4365486"/>
            <a:ext cx="1888200" cy="14161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837" y="8527950"/>
            <a:ext cx="1888200" cy="1416150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184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</cp:lastModifiedBy>
  <cp:revision>32</cp:revision>
  <dcterms:created xsi:type="dcterms:W3CDTF">2006-08-16T00:00:00Z</dcterms:created>
  <dcterms:modified xsi:type="dcterms:W3CDTF">2015-10-13T17:11:00Z</dcterms:modified>
</cp:coreProperties>
</file>