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50" y="-141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/>
          <a:stretch/>
        </p:blipFill>
        <p:spPr bwMode="auto">
          <a:xfrm>
            <a:off x="0" y="-2742"/>
            <a:ext cx="7924800" cy="5489143"/>
          </a:xfrm>
          <a:prstGeom prst="rect">
            <a:avLst/>
          </a:prstGeom>
          <a:ln w="9525" algn="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1403"/>
            <a:ext cx="7661376" cy="109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OPEN HOUSE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Sunday May 21st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1:00 - 4:00	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-3177485" y="2139614"/>
            <a:ext cx="1637270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r="23274" b="8475"/>
          <a:stretch/>
        </p:blipFill>
        <p:spPr bwMode="auto">
          <a:xfrm>
            <a:off x="-1087092" y="2139614"/>
            <a:ext cx="862569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-2293078" y="4257024"/>
            <a:ext cx="1637270" cy="136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6266036"/>
            <a:ext cx="7232613" cy="268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latin typeface="Tw Cen MT" pitchFamily="34" charset="0"/>
                <a:cs typeface="Arial" pitchFamily="34" charset="0"/>
              </a:rPr>
              <a:t>NEW ON THE MARKET </a:t>
            </a:r>
            <a:r>
              <a:rPr lang="en-US" sz="1600" b="1" i="1">
                <a:latin typeface="Tw Cen MT" pitchFamily="34" charset="0"/>
                <a:cs typeface="Arial" pitchFamily="34" charset="0"/>
              </a:rPr>
              <a:t>AND PRICED </a:t>
            </a:r>
            <a:r>
              <a:rPr lang="en-US" sz="1600" b="1" i="1" dirty="0">
                <a:latin typeface="Tw Cen MT" pitchFamily="34" charset="0"/>
                <a:cs typeface="Arial" pitchFamily="34" charset="0"/>
              </a:rPr>
              <a:t>TO SELL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w Cen MT" pitchFamily="34" charset="0"/>
                <a:cs typeface="Arial" pitchFamily="34" charset="0"/>
              </a:rPr>
              <a:t>This lovely home in </a:t>
            </a:r>
            <a:r>
              <a:rPr lang="en-US" sz="1600" dirty="0" err="1">
                <a:latin typeface="Tw Cen MT" pitchFamily="34" charset="0"/>
                <a:cs typeface="Arial" pitchFamily="34" charset="0"/>
              </a:rPr>
              <a:t>Brickhope</a:t>
            </a:r>
            <a:r>
              <a:rPr lang="en-US" sz="1600" dirty="0">
                <a:latin typeface="Tw Cen MT" pitchFamily="34" charset="0"/>
                <a:cs typeface="Arial" pitchFamily="34" charset="0"/>
              </a:rPr>
              <a:t> plantation is located on a beautiful oversized lot, with a fenced yard perfect for entertaining and privacy. Upon entry you will notice how well this home is kept. Front the foyer there is a formal dining room to the left and home office on the right. The family room is ideal for gathering and relaxing as well. Kitchen has it all, including an eat-in kitchen that is adjacent to a sun room, ideal for reading. Mother-in-Law suite on the first floor with full bathroom. Upstairs you will find the huge master bedroom and three other rooms. Don't forget about the bonus room.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232614" y="5626402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Rodney Hancock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Tw Cen MT" pitchFamily="34" charset="0"/>
                <a:cs typeface="Arial" pitchFamily="34" charset="0"/>
              </a:rPr>
              <a:t>(843) 437-1347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w Cen MT" pitchFamily="34" charset="0"/>
                <a:cs typeface="Arial" pitchFamily="34" charset="0"/>
              </a:rPr>
              <a:t>rodneyhancock08@gmail.com</a:t>
            </a:r>
            <a:br>
              <a:rPr lang="en-US" sz="1050" dirty="0">
                <a:latin typeface="Tw Cen MT" pitchFamily="34" charset="0"/>
                <a:cs typeface="Arial" pitchFamily="34" charset="0"/>
              </a:rPr>
            </a:br>
            <a:r>
              <a:rPr lang="en-US" sz="1050" dirty="0">
                <a:latin typeface="Tw Cen MT" pitchFamily="34" charset="0"/>
                <a:cs typeface="Arial" pitchFamily="34" charset="0"/>
              </a:rPr>
              <a:t>mortgageprofessionalsonline.com</a:t>
            </a: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95" y="6982836"/>
            <a:ext cx="1560748" cy="6968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2614" y="7970707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9829800" y="5181600"/>
            <a:ext cx="2345672" cy="46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w Cen MT"/>
              </a:rPr>
              <a:t>$450,000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767" y="1833559"/>
            <a:ext cx="1356233" cy="904607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767" y="917481"/>
            <a:ext cx="1356233" cy="904607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767" y="1403"/>
            <a:ext cx="1356233" cy="904607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75326" y="4197640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$450,000</a:t>
            </a:r>
          </a:p>
        </p:txBody>
      </p:sp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6468" y="5486400"/>
            <a:ext cx="722614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218 Mayfield Drive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Brickhope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Plantation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Goose Creek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MLS# 17012832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$299,900</a:t>
            </a:r>
            <a:endParaRPr kumimoji="0" lang="en-US" sz="105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767" y="2749637"/>
            <a:ext cx="1356233" cy="904607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767" y="4581794"/>
            <a:ext cx="1356233" cy="904607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769" y="3665715"/>
            <a:ext cx="1356232" cy="904607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174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Trajan Pro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22</cp:revision>
  <dcterms:created xsi:type="dcterms:W3CDTF">2006-08-16T00:00:00Z</dcterms:created>
  <dcterms:modified xsi:type="dcterms:W3CDTF">2017-05-15T19:22:35Z</dcterms:modified>
</cp:coreProperties>
</file>