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5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4/7/2014</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9" y="304799"/>
            <a:ext cx="7315200" cy="609601"/>
          </a:xfrm>
        </p:spPr>
        <p:txBody>
          <a:bodyPr anchor="t">
            <a:normAutofit/>
          </a:bodyPr>
          <a:lstStyle/>
          <a:p>
            <a:r>
              <a:rPr lang="en-US" sz="3200" dirty="0"/>
              <a:t>ORIGINAL MASTERPIECE!!!</a:t>
            </a:r>
            <a:endParaRPr lang="en-US" sz="3200" i="1"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488740"/>
            <a:ext cx="3390900" cy="1569660"/>
          </a:xfrm>
          <a:prstGeom prst="rect">
            <a:avLst/>
          </a:prstGeom>
        </p:spPr>
        <p:txBody>
          <a:bodyPr wrap="square">
            <a:spAutoFit/>
          </a:bodyPr>
          <a:lstStyle/>
          <a:p>
            <a:r>
              <a:rPr lang="en-US" sz="1800" b="1" dirty="0">
                <a:solidFill>
                  <a:schemeClr val="tx2">
                    <a:lumMod val="75000"/>
                  </a:schemeClr>
                </a:solidFill>
              </a:rPr>
              <a:t>Bill Everett, Jr</a:t>
            </a:r>
          </a:p>
          <a:p>
            <a:r>
              <a:rPr lang="en-US" sz="1800" i="1" dirty="0" smtClean="0">
                <a:solidFill>
                  <a:schemeClr val="tx2">
                    <a:lumMod val="75000"/>
                  </a:schemeClr>
                </a:solidFill>
              </a:rPr>
              <a:t>Broker</a:t>
            </a:r>
            <a:endParaRPr lang="en-US" sz="1800" i="1" dirty="0">
              <a:solidFill>
                <a:schemeClr val="tx2">
                  <a:lumMod val="75000"/>
                </a:schemeClr>
              </a:solidFill>
            </a:endParaRPr>
          </a:p>
          <a:p>
            <a:endParaRPr lang="en-US" sz="1800" dirty="0">
              <a:solidFill>
                <a:schemeClr val="tx2">
                  <a:lumMod val="75000"/>
                </a:schemeClr>
              </a:solidFill>
            </a:endParaRPr>
          </a:p>
          <a:p>
            <a:r>
              <a:rPr lang="en-US" sz="1400" dirty="0" smtClean="0">
                <a:solidFill>
                  <a:schemeClr val="tx2">
                    <a:lumMod val="75000"/>
                  </a:schemeClr>
                </a:solidFill>
              </a:rPr>
              <a:t>Office	843-767-7777</a:t>
            </a:r>
            <a:endParaRPr lang="en-US" sz="1400" dirty="0">
              <a:solidFill>
                <a:schemeClr val="tx2">
                  <a:lumMod val="75000"/>
                </a:schemeClr>
              </a:solidFill>
            </a:endParaRPr>
          </a:p>
          <a:p>
            <a:r>
              <a:rPr lang="en-US" sz="1400" dirty="0" smtClean="0">
                <a:solidFill>
                  <a:schemeClr val="tx2">
                    <a:lumMod val="75000"/>
                  </a:schemeClr>
                </a:solidFill>
              </a:rPr>
              <a:t>Direct	843-693-8539</a:t>
            </a:r>
            <a:endParaRPr lang="en-US" sz="1400" dirty="0">
              <a:solidFill>
                <a:schemeClr val="tx2">
                  <a:lumMod val="75000"/>
                </a:schemeClr>
              </a:solidFill>
            </a:endParaRPr>
          </a:p>
          <a:p>
            <a:r>
              <a:rPr lang="en-US" sz="1400" dirty="0" smtClean="0">
                <a:solidFill>
                  <a:schemeClr val="tx2">
                    <a:lumMod val="75000"/>
                  </a:schemeClr>
                </a:solidFill>
              </a:rPr>
              <a:t>Fax	843-576-5352</a:t>
            </a:r>
            <a:endParaRPr lang="en-US" sz="1400" dirty="0">
              <a:solidFill>
                <a:schemeClr val="tx2">
                  <a:lumMod val="75000"/>
                </a:schemeClr>
              </a:solidFill>
            </a:endParaRPr>
          </a:p>
        </p:txBody>
      </p:sp>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l="2301" t="338" r="2301" b="9251"/>
          <a:stretch/>
        </p:blipFill>
        <p:spPr>
          <a:xfrm>
            <a:off x="381000" y="838201"/>
            <a:ext cx="3398736" cy="254905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4152899" y="838201"/>
            <a:ext cx="3352800"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smtClean="0">
                <a:ln w="18415" cmpd="sng">
                  <a:solidFill>
                    <a:srgbClr val="FFFFFF"/>
                  </a:solidFill>
                  <a:prstDash val="solid"/>
                </a:ln>
                <a:effectLst>
                  <a:outerShdw blurRad="63500" dir="3600000" algn="tl" rotWithShape="0">
                    <a:srgbClr val="000000">
                      <a:alpha val="70000"/>
                    </a:srgbClr>
                  </a:outerShdw>
                </a:effectLst>
              </a:rPr>
              <a:t>218 Wentworth St</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err="1" smtClean="0">
                <a:ln w="18415" cmpd="sng">
                  <a:solidFill>
                    <a:srgbClr val="FFFFFF"/>
                  </a:solidFill>
                  <a:prstDash val="solid"/>
                </a:ln>
                <a:effectLst>
                  <a:outerShdw blurRad="63500" dir="3600000" algn="tl" rotWithShape="0">
                    <a:srgbClr val="000000">
                      <a:alpha val="70000"/>
                    </a:srgbClr>
                  </a:outerShdw>
                </a:effectLst>
              </a:rPr>
              <a:t>Harleston</a:t>
            </a:r>
            <a:r>
              <a:rPr lang="en-US" sz="2800" dirty="0" smtClean="0">
                <a:ln w="18415" cmpd="sng">
                  <a:solidFill>
                    <a:srgbClr val="FFFFFF"/>
                  </a:solidFill>
                  <a:prstDash val="solid"/>
                </a:ln>
                <a:effectLst>
                  <a:outerShdw blurRad="63500" dir="3600000" algn="tl" rotWithShape="0">
                    <a:srgbClr val="000000">
                      <a:alpha val="70000"/>
                    </a:srgbClr>
                  </a:outerShdw>
                </a:effectLst>
              </a:rPr>
              <a:t> Village</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Charleston</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a:ln w="18415" cmpd="sng">
                  <a:solidFill>
                    <a:srgbClr val="FFFFFF"/>
                  </a:solidFill>
                  <a:prstDash val="solid"/>
                </a:ln>
                <a:effectLst>
                  <a:outerShdw blurRad="63500" dir="3600000" algn="tl" rotWithShape="0">
                    <a:srgbClr val="000000">
                      <a:alpha val="70000"/>
                    </a:srgbClr>
                  </a:outerShdw>
                </a:effectLst>
              </a:rPr>
              <a:t>MLS# </a:t>
            </a:r>
            <a:r>
              <a:rPr lang="en-US" sz="2800" dirty="0" smtClean="0">
                <a:ln w="18415" cmpd="sng">
                  <a:solidFill>
                    <a:srgbClr val="FFFFFF"/>
                  </a:solidFill>
                  <a:prstDash val="solid"/>
                </a:ln>
                <a:effectLst>
                  <a:outerShdw blurRad="63500" dir="3600000" algn="tl" rotWithShape="0">
                    <a:srgbClr val="000000">
                      <a:alpha val="70000"/>
                    </a:srgbClr>
                  </a:outerShdw>
                </a:effectLst>
              </a:rPr>
              <a:t>1327495</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$1,265,000</a:t>
            </a:r>
            <a:endParaRPr lang="en-US" sz="28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rotWithShape="1">
          <a:blip r:embed="rId5" cstate="print">
            <a:extLst>
              <a:ext uri="{28A0092B-C50C-407E-A947-70E740481C1C}">
                <a14:useLocalDpi xmlns:a14="http://schemas.microsoft.com/office/drawing/2010/main" val="0"/>
              </a:ext>
            </a:extLst>
          </a:blip>
          <a:srcRect b="10350"/>
          <a:stretch/>
        </p:blipFill>
        <p:spPr>
          <a:xfrm>
            <a:off x="5880011" y="7610473"/>
            <a:ext cx="1514284" cy="1135713"/>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b="9836"/>
          <a:stretch/>
        </p:blipFill>
        <p:spPr>
          <a:xfrm>
            <a:off x="5875153" y="6247532"/>
            <a:ext cx="1524000" cy="114300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rotWithShape="1">
          <a:blip r:embed="rId7" cstate="print">
            <a:extLst>
              <a:ext uri="{28A0092B-C50C-407E-A947-70E740481C1C}">
                <a14:useLocalDpi xmlns:a14="http://schemas.microsoft.com/office/drawing/2010/main" val="0"/>
              </a:ext>
            </a:extLst>
          </a:blip>
          <a:srcRect b="11484"/>
          <a:stretch/>
        </p:blipFill>
        <p:spPr>
          <a:xfrm>
            <a:off x="5904020" y="3552825"/>
            <a:ext cx="1495132" cy="1121349"/>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rotWithShape="1">
          <a:blip r:embed="rId8" cstate="print">
            <a:extLst>
              <a:ext uri="{28A0092B-C50C-407E-A947-70E740481C1C}">
                <a14:useLocalDpi xmlns:a14="http://schemas.microsoft.com/office/drawing/2010/main" val="0"/>
              </a:ext>
            </a:extLst>
          </a:blip>
          <a:srcRect b="9286"/>
          <a:stretch/>
        </p:blipFill>
        <p:spPr>
          <a:xfrm>
            <a:off x="5887853" y="4894117"/>
            <a:ext cx="1511300" cy="113347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66699" y="3429000"/>
            <a:ext cx="5448301" cy="4914900"/>
          </a:xfrm>
        </p:spPr>
        <p:txBody>
          <a:bodyPr>
            <a:noAutofit/>
          </a:bodyPr>
          <a:lstStyle/>
          <a:p>
            <a:r>
              <a:rPr lang="en-US" sz="1400" dirty="0">
                <a:solidFill>
                  <a:schemeClr val="tx1"/>
                </a:solidFill>
              </a:rPr>
              <a:t>Beautifully restored home with waterfront views (Gorgeous Sunsets and Ashley River views) located within a short walk of The Market, Broad Street, Fine Dining, Historic Sites and downtown events. This magnificent, Circa 1839 home is situated on a private, professionally landscaped, (Iron and Square Pillar) fenced lot and offers 84 feet of Southern Piazza Porches. </a:t>
            </a:r>
            <a:endParaRPr lang="en-US" sz="1400" dirty="0" smtClean="0">
              <a:solidFill>
                <a:schemeClr val="tx1"/>
              </a:solidFill>
            </a:endParaRPr>
          </a:p>
          <a:p>
            <a:endParaRPr lang="en-US" sz="1400" dirty="0">
              <a:solidFill>
                <a:schemeClr val="tx1"/>
              </a:solidFill>
            </a:endParaRPr>
          </a:p>
          <a:p>
            <a:r>
              <a:rPr lang="en-US" sz="1400" dirty="0" smtClean="0">
                <a:solidFill>
                  <a:schemeClr val="tx1"/>
                </a:solidFill>
              </a:rPr>
              <a:t>This </a:t>
            </a:r>
            <a:r>
              <a:rPr lang="en-US" sz="1400" dirty="0">
                <a:solidFill>
                  <a:schemeClr val="tx1"/>
                </a:solidFill>
              </a:rPr>
              <a:t>Classic home offers, original wood floors, on the second and third level, 5 large bedrooms including the spacious master bedroom suite with a private bathroom, 2 additional full bathrooms, the main floor offers the stunning high ceilings with crafted plaster and wood moldings, authentic wood flooring in the formal living room, elegant dining room, the kitchen has been improved with crafted wood cabinets, granite counter tops, stainless appliances. Attention to detail is enhanced through-out including five fireplace (two working) and mantles, distinctive chandeliers and more. </a:t>
            </a:r>
            <a:endParaRPr lang="en-US" sz="1400" dirty="0" smtClean="0">
              <a:solidFill>
                <a:schemeClr val="tx1"/>
              </a:solidFill>
            </a:endParaRPr>
          </a:p>
          <a:p>
            <a:endParaRPr lang="en-US" sz="1400" dirty="0">
              <a:solidFill>
                <a:schemeClr val="tx1"/>
              </a:solidFill>
            </a:endParaRPr>
          </a:p>
          <a:p>
            <a:r>
              <a:rPr lang="en-US" sz="1400" dirty="0" smtClean="0">
                <a:solidFill>
                  <a:schemeClr val="tx1"/>
                </a:solidFill>
              </a:rPr>
              <a:t>A </a:t>
            </a:r>
            <a:r>
              <a:rPr lang="en-US" sz="1400" dirty="0">
                <a:solidFill>
                  <a:schemeClr val="tx1"/>
                </a:solidFill>
              </a:rPr>
              <a:t>list of additional improvements are available. Age, </a:t>
            </a:r>
            <a:r>
              <a:rPr lang="en-US" sz="1400" dirty="0" err="1">
                <a:solidFill>
                  <a:schemeClr val="tx1"/>
                </a:solidFill>
              </a:rPr>
              <a:t>sqft</a:t>
            </a:r>
            <a:r>
              <a:rPr lang="en-US" sz="1400" dirty="0">
                <a:solidFill>
                  <a:schemeClr val="tx1"/>
                </a:solidFill>
              </a:rPr>
              <a:t>, taxes, </a:t>
            </a:r>
            <a:r>
              <a:rPr lang="en-US" sz="1400" dirty="0" err="1">
                <a:solidFill>
                  <a:schemeClr val="tx1"/>
                </a:solidFill>
              </a:rPr>
              <a:t>acreage,HOA</a:t>
            </a:r>
            <a:r>
              <a:rPr lang="en-US" sz="1400" dirty="0">
                <a:solidFill>
                  <a:schemeClr val="tx1"/>
                </a:solidFill>
              </a:rPr>
              <a:t>/dues and schools are approx. buyer to verify. See Addendum for addition improvements</a:t>
            </a:r>
            <a:endParaRPr lang="en-US" sz="800" dirty="0">
              <a:solidFill>
                <a:schemeClr val="tx1"/>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85</TotalTime>
  <Words>229</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Waveform</vt:lpstr>
      <vt:lpstr>ORIGINAL MASTERPIECE!!!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16</cp:revision>
  <dcterms:created xsi:type="dcterms:W3CDTF">2006-08-16T00:00:00Z</dcterms:created>
  <dcterms:modified xsi:type="dcterms:W3CDTF">2014-04-07T19:09:55Z</dcterms:modified>
</cp:coreProperties>
</file>