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770" y="-3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hyperlink" Target="https://vimeo.com/1103235746?share=copy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>
            <a:fillRect/>
          </a:stretch>
        </p:blipFill>
        <p:spPr>
          <a:xfrm>
            <a:off x="0" y="1"/>
            <a:ext cx="8229599" cy="4651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-3810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JUST LISTED - WATERFRONT LUXURY IN MOUNT PLEASANT'S PARK WEST!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746172"/>
            <a:ext cx="8229598" cy="320647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🏡 Lowcountry Luxury Meets Waterfront Living in Park West’s </a:t>
            </a:r>
            <a:r>
              <a:rPr lang="en-US" sz="1400" b="1" dirty="0" err="1">
                <a:solidFill>
                  <a:srgbClr val="19469D"/>
                </a:solidFill>
                <a:latin typeface="Franklin Gothic ATF" panose="020B0503060602040204" pitchFamily="34" charset="0"/>
              </a:rPr>
              <a:t>Masonborough</a:t>
            </a:r>
            <a:endParaRPr lang="en-US" sz="1400" b="1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i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SELLERS ARE OFFERING 2.5% TO A BUYER AGENT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 b="1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Experience the perfect blend of Lowcountry charm and modern luxury in this 7,900+ sq ft custom-built masterpiece at 2196 Beckenham Drive, Mount Pleasant. Set in the highly coveted </a:t>
            </a:r>
            <a:r>
              <a:rPr lang="en-US" sz="1000" dirty="0" err="1">
                <a:solidFill>
                  <a:srgbClr val="19469D"/>
                </a:solidFill>
                <a:latin typeface="Franklin Gothic ATF" panose="020B0503060602040204" pitchFamily="34" charset="0"/>
              </a:rPr>
              <a:t>Masonborough</a:t>
            </a: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 community, this elevated Southern beauty is on Darrell Creek with Wando River access from your private dock—complete with boat lift, floater, and jet ski pad.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Inside, you’ll find: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✅ Chef’s kitchen with massive island, copper farmhouse sink, and high-end appliances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✅ Private in-law/nanny suite for multigenerational living or guests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✅ Quaint keeping room off kitchen and lower level theater room and for endless entertainment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✅ Outdoor paradise with pool, spa, covered patio, private dock &amp; serene marsh 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✅ Luxurious primary suite on the main level with spa-like bath &amp; huge walk-in closet with washer and dryer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9469D"/>
                </a:solidFill>
                <a:latin typeface="Franklin Gothic ATF" panose="020B0503060602040204" pitchFamily="34" charset="0"/>
              </a:rPr>
              <a:t>Located just minutes to Isle of Palms, Sullivan’s Island, award-winning schools, and 30 minutes to Downtown Charleston—this home offers a rare opportunity for luxury and lifestyle in one of the Lowcountry’s most desirable neighborhoods.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📲 Appointments can be requested through </a:t>
            </a:r>
            <a:r>
              <a:rPr lang="en-US" sz="1000" b="1" dirty="0" err="1">
                <a:solidFill>
                  <a:srgbClr val="19469D"/>
                </a:solidFill>
                <a:latin typeface="Franklin Gothic ATF" panose="020B0503060602040204" pitchFamily="34" charset="0"/>
              </a:rPr>
              <a:t>ShowingTime</a:t>
            </a:r>
            <a:r>
              <a:rPr lang="en-US" sz="10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.</a:t>
            </a:r>
            <a:br>
              <a:rPr lang="en-US" sz="1000" b="1" dirty="0">
                <a:solidFill>
                  <a:srgbClr val="19469D"/>
                </a:solidFill>
                <a:latin typeface="Franklin Gothic ATF" panose="020B0503060602040204" pitchFamily="34" charset="0"/>
              </a:rPr>
            </a:br>
            <a:r>
              <a:rPr lang="en-US" sz="10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Questions? Call Ellen O’Neil Properties at 843-300-8530 before this one-of-a-kind property is gone.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700" b="1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10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760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8662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211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112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22606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2196 Beckenham Drive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Park West | Mount Pleasant, SC 29466 | MLS# 25020041 | $3,888,000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7976735">
            <a:off x="-1453513" y="20042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</TotalTime>
  <Words>284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JUST LISTED - WATERFRONT LUXURY IN MOUNT PLEASANT'S PARK WEST!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123</cp:revision>
  <dcterms:created xsi:type="dcterms:W3CDTF">2016-07-16T19:46:25Z</dcterms:created>
  <dcterms:modified xsi:type="dcterms:W3CDTF">2025-07-29T18:57:32Z</dcterms:modified>
</cp:coreProperties>
</file>