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10972800"/>
  <p:notesSz cx="6858000" cy="9144000"/>
  <p:defaultTextStyle>
    <a:defPPr>
      <a:defRPr lang="en-US"/>
    </a:defPPr>
    <a:lvl1pPr marL="0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1pPr>
    <a:lvl2pPr marL="574719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2pPr>
    <a:lvl3pPr marL="1149437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3pPr>
    <a:lvl4pPr marL="1724157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4pPr>
    <a:lvl5pPr marL="2298876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5pPr>
    <a:lvl6pPr marL="2873594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6pPr>
    <a:lvl7pPr marL="3448313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7pPr>
    <a:lvl8pPr marL="4023033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8pPr>
    <a:lvl9pPr marL="4597751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EFD9A7"/>
    <a:srgbClr val="BD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7" autoAdjust="0"/>
    <p:restoredTop sz="94660"/>
  </p:normalViewPr>
  <p:slideViewPr>
    <p:cSldViewPr>
      <p:cViewPr>
        <p:scale>
          <a:sx n="100" d="100"/>
          <a:sy n="100" d="100"/>
        </p:scale>
        <p:origin x="96" y="-3852"/>
      </p:cViewPr>
      <p:guideLst>
        <p:guide orient="horz" pos="34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8683"/>
            <a:ext cx="7772400" cy="2352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17920"/>
            <a:ext cx="640080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9423"/>
            <a:ext cx="2057400" cy="93624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9423"/>
            <a:ext cx="6019800" cy="93624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51041"/>
            <a:ext cx="7772400" cy="217932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50742"/>
            <a:ext cx="7772400" cy="24002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325"/>
            <a:ext cx="4038600" cy="72415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325"/>
            <a:ext cx="4038600" cy="72415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56181"/>
            <a:ext cx="4040188" cy="10236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79801"/>
            <a:ext cx="4040188" cy="632206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456181"/>
            <a:ext cx="4041774" cy="10236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79801"/>
            <a:ext cx="4041774" cy="632206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6881"/>
            <a:ext cx="3008313" cy="185928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6881"/>
            <a:ext cx="5111751" cy="936498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96161"/>
            <a:ext cx="3008313" cy="75057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680961"/>
            <a:ext cx="5486400" cy="9067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439"/>
            <a:ext cx="5486400" cy="658368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8587742"/>
            <a:ext cx="5486400" cy="128777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9420"/>
            <a:ext cx="8229600" cy="18288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0325"/>
            <a:ext cx="8229600" cy="724154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70162"/>
            <a:ext cx="2133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10170162"/>
            <a:ext cx="2895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0170162"/>
            <a:ext cx="2133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85800" y="9525000"/>
            <a:ext cx="778002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39306" y="9957628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Dream Realty SC LLC</a:t>
            </a:r>
          </a:p>
          <a:p>
            <a:pPr algn="ctr"/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3204 Heaton Dr</a:t>
            </a:r>
          </a:p>
          <a:p>
            <a:pPr algn="ctr"/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Ladson, SC 29456</a:t>
            </a:r>
          </a:p>
          <a:p>
            <a:pPr algn="ctr"/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www.kevinkizerhomes.com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1110" y="10064218"/>
            <a:ext cx="1014984" cy="6178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47503" y="9937943"/>
            <a:ext cx="3200400" cy="87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Kevin Kizer</a:t>
            </a:r>
          </a:p>
          <a:p>
            <a:pPr algn="ctr"/>
            <a:r>
              <a:rPr lang="pt-BR" sz="1400" dirty="0">
                <a:latin typeface="Gadugi" panose="020B0502040204020203" pitchFamily="34" charset="0"/>
                <a:ea typeface="Gadugi" panose="020B0502040204020203" pitchFamily="34" charset="0"/>
              </a:rPr>
              <a:t>C 843-743-6992 | O 843-410-9247</a:t>
            </a:r>
          </a:p>
          <a:p>
            <a:pPr algn="ctr"/>
            <a:r>
              <a:rPr lang="pt-BR" sz="1400" dirty="0">
                <a:latin typeface="Gadugi" panose="020B0502040204020203" pitchFamily="34" charset="0"/>
                <a:ea typeface="Gadugi" panose="020B0502040204020203" pitchFamily="34" charset="0"/>
              </a:rPr>
              <a:t>kevin.kizer357@gmail.com</a:t>
            </a:r>
            <a:endParaRPr lang="en-US" sz="1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59" y="1276827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52399"/>
            <a:ext cx="88392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>
                <a:ln w="3175">
                  <a:noFill/>
                </a:ln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PRICE REDUCED!!!  Must see!!!!!</a:t>
            </a:r>
            <a:endParaRPr lang="en-US" sz="3200" i="1" dirty="0">
              <a:ln w="3175">
                <a:noFill/>
              </a:ln>
              <a:solidFill>
                <a:srgbClr val="D95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  <a:cs typeface="Gotham Book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143000"/>
            <a:ext cx="7780020" cy="1058169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Open House Thursday 11a-2p</a:t>
            </a:r>
            <a:br>
              <a:rPr lang="en-US" sz="3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2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Check Out This Beautiful New Home </a:t>
            </a:r>
            <a:br>
              <a:rPr lang="en-US" sz="2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2000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And Enjoy A Light Lunch</a:t>
            </a:r>
            <a:endParaRPr lang="en-US" sz="3000" i="1" dirty="0">
              <a:solidFill>
                <a:srgbClr val="D95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979C-C6A9-4D0D-B3A4-89370BDAFFAB}"/>
              </a:ext>
            </a:extLst>
          </p:cNvPr>
          <p:cNvSpPr/>
          <p:nvPr/>
        </p:nvSpPr>
        <p:spPr>
          <a:xfrm>
            <a:off x="154173" y="6451874"/>
            <a:ext cx="88391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This beautiful spacious home has 4BRs 2.5BAs with a HUGE entertainment room and a Master Down! Has 42" Maple Cabinets with crown molding, All Stainless Appliances including 25 cu. ft </a:t>
            </a:r>
            <a:r>
              <a:rPr lang="en-US" sz="1900" dirty="0" err="1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Satina</a:t>
            </a:r>
            <a:r>
              <a:rPr lang="en-US" sz="1900" dirty="0"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 Refrigerator, Granite countertops with stainless under mount sink, ceramic tile in kitchen / café area. Energy Star Certified home. Separate shower and garden tub in master bath, adult height dual vanities in master bath. Rinnai tankless hot water heater.</a:t>
            </a:r>
            <a:endParaRPr lang="en-US" sz="1900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74B01A-BE84-47A3-B03F-2F18A8894673}"/>
              </a:ext>
            </a:extLst>
          </p:cNvPr>
          <p:cNvSpPr txBox="1"/>
          <p:nvPr/>
        </p:nvSpPr>
        <p:spPr>
          <a:xfrm>
            <a:off x="152400" y="4221125"/>
            <a:ext cx="88392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ysClr val="windowText" lastClr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219 Laurel Crest Way</a:t>
            </a:r>
          </a:p>
          <a:p>
            <a:pPr algn="ctr"/>
            <a:r>
              <a:rPr lang="en-US" sz="2000" dirty="0">
                <a:ln w="3175">
                  <a:noFill/>
                </a:ln>
                <a:solidFill>
                  <a:sysClr val="windowText" lastClr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otham Book" pitchFamily="50" charset="0"/>
              </a:rPr>
              <a:t>Cane Bay Plantation | Summerville, SC 29486 | MLS# 20002520 | $300,000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7282" y="5192900"/>
            <a:ext cx="1584960" cy="105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913B76-1D1A-4ED9-BE44-74A04390E2D0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192900"/>
            <a:ext cx="1584960" cy="105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5A4344-169D-4441-97E4-256A3D9408C3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723" y="5192900"/>
            <a:ext cx="1584960" cy="105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172472-8C9D-4563-A20E-04FFEA1D3F9F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263" y="8468115"/>
            <a:ext cx="1584222" cy="105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5A7D48-C511-4D41-B585-04D5A8740266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11" y="8468115"/>
            <a:ext cx="1577937" cy="105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21BEA3-A92D-4B67-A3E5-FA5C1D03A95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723" y="8468115"/>
            <a:ext cx="1584960" cy="105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D20321-40D3-42E8-8873-31C1C426C4CF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883" y="1276827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4B2ACE-6600-423D-A0A1-7D8EF34543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00" y="9915926"/>
            <a:ext cx="1016000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29D039-BA15-40B8-BE60-FBB2D54CD850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841" y="5192900"/>
            <a:ext cx="1584960" cy="105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DAED24-42E2-4BF6-9159-5675B29ACC9C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087" y="8468115"/>
            <a:ext cx="1577937" cy="105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Gadugi</vt:lpstr>
      <vt:lpstr>Gotham Book</vt:lpstr>
      <vt:lpstr>Office Theme</vt:lpstr>
      <vt:lpstr>Open House Thursday 11a-2p Check Out This Beautiful New Home  And Enjoy A Light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47</cp:revision>
  <dcterms:created xsi:type="dcterms:W3CDTF">2006-08-16T00:00:00Z</dcterms:created>
  <dcterms:modified xsi:type="dcterms:W3CDTF">2020-04-10T14:54:24Z</dcterms:modified>
</cp:coreProperties>
</file>