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16" y="-370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" y="0"/>
            <a:ext cx="7314168" cy="4115827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3" y="415452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219 Ridge Lake Drive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15021649 ~ 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$38,000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9" y="5102521"/>
            <a:ext cx="7314168" cy="1374479"/>
          </a:xfrm>
        </p:spPr>
        <p:txBody>
          <a:bodyPr numCol="2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is a beautiful wooded lot just waiting for your home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Country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life minutes from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town!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HOA!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Road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ends in a cul-de-sac and there are some beautiful homes built in this area!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lot was previously permitted for a septic system.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74876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364" y="0"/>
            <a:ext cx="73151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Beautiful1.47 acre</a:t>
            </a:r>
          </a:p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Wooded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Lot in Dorchester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2247" y="6594159"/>
            <a:ext cx="7233433" cy="2013757"/>
            <a:chOff x="2783" y="6594159"/>
            <a:chExt cx="7233433" cy="2013757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3" y="6594159"/>
              <a:ext cx="3578617" cy="20137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600" y="6594159"/>
              <a:ext cx="3578616" cy="20137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79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219 Ridge Lake Drive Summerville, SC 29483 ~ MLS# 15021649 ~ $38,000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2016-06-21T00:25:54Z</dcterms:modified>
</cp:coreProperties>
</file>