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316" y="4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" y="0"/>
            <a:ext cx="7314168" cy="4115827"/>
          </a:xfrm>
          <a:prstGeom prst="rect">
            <a:avLst/>
          </a:prstGeom>
          <a:ln w="28575"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3" y="4154522"/>
            <a:ext cx="7315200" cy="79579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219 Ridge Lake Drive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Summerville, SC 29483 ~ MLS# 15021649 ~ $38,000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9" y="5102521"/>
            <a:ext cx="7314168" cy="1374479"/>
          </a:xfrm>
        </p:spPr>
        <p:txBody>
          <a:bodyPr numCol="2" anchor="ctr"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This is a beautiful wooded lot just waiting for your home! 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Country life minutes from town!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NO HOA! 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Road ends in a cul-de-sac and there are some beautiful homes built in this area! 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This lot was previously permitted for a septic system.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74876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Christopher McCormick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Office - 843-974-6200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- 843-224-3204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cjmccormick@carolinaone.com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364" y="206514"/>
            <a:ext cx="7315199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Beautiful 1.47-acre Wooded </a:t>
            </a:r>
            <a:br>
              <a:rPr lang="en-US" sz="1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</a:br>
            <a:r>
              <a:rPr lang="en-US" sz="1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Building Lot in Dorchester 2</a:t>
            </a:r>
          </a:p>
        </p:txBody>
      </p:sp>
      <p:pic>
        <p:nvPicPr>
          <p:cNvPr id="1026" name="Picture 2" descr="http://images2.e-net.com/pruosha/agent/full/216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839" y="8859411"/>
            <a:ext cx="768335" cy="114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42247" y="6594159"/>
            <a:ext cx="7233433" cy="2013757"/>
            <a:chOff x="2783" y="6594159"/>
            <a:chExt cx="7233433" cy="2013757"/>
          </a:xfrm>
        </p:grpSpPr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3" y="6594159"/>
              <a:ext cx="3578617" cy="201375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7600" y="6594159"/>
              <a:ext cx="3578616" cy="201375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</TotalTime>
  <Words>75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219 Ridge Lake Drive Summerville, SC 29483 ~ MLS# 15021649 ~ $38,000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28</cp:revision>
  <dcterms:created xsi:type="dcterms:W3CDTF">2006-08-16T00:00:00Z</dcterms:created>
  <dcterms:modified xsi:type="dcterms:W3CDTF">2016-08-16T21:43:11Z</dcterms:modified>
</cp:coreProperties>
</file>