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1" d="100"/>
          <a:sy n="51" d="100"/>
        </p:scale>
        <p:origin x="2628" y="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5/31/2016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5/31/2016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5/31/2016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5/31/2016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5/31/2016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5/31/2016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5/31/2016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pn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8881553"/>
            <a:ext cx="7772400" cy="132924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0" y="9860281"/>
            <a:ext cx="7772400" cy="274320"/>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Century 21 Properties </a:t>
            </a:r>
            <a:r>
              <a:rPr lang="en-US" sz="1200" dirty="0" smtClean="0">
                <a:solidFill>
                  <a:schemeClr val="tx1"/>
                </a:solidFill>
              </a:rPr>
              <a:t>Plus | 3301 </a:t>
            </a:r>
            <a:r>
              <a:rPr lang="en-US" sz="1200" dirty="0" err="1">
                <a:solidFill>
                  <a:schemeClr val="tx1"/>
                </a:solidFill>
              </a:rPr>
              <a:t>Salterbeck</a:t>
            </a:r>
            <a:r>
              <a:rPr lang="en-US" sz="1200" dirty="0">
                <a:solidFill>
                  <a:schemeClr val="tx1"/>
                </a:solidFill>
              </a:rPr>
              <a:t> St Suite </a:t>
            </a:r>
            <a:r>
              <a:rPr lang="en-US" sz="1200" dirty="0" smtClean="0">
                <a:solidFill>
                  <a:schemeClr val="tx1"/>
                </a:solidFill>
              </a:rPr>
              <a:t>100 | Mt</a:t>
            </a:r>
            <a:r>
              <a:rPr lang="en-US" sz="1200" dirty="0">
                <a:solidFill>
                  <a:schemeClr val="tx1"/>
                </a:solidFill>
              </a:rPr>
              <a:t>. Pleasant, SC 29466</a:t>
            </a:r>
          </a:p>
        </p:txBody>
      </p:sp>
      <p:sp>
        <p:nvSpPr>
          <p:cNvPr id="5" name="Rectangle 4"/>
          <p:cNvSpPr/>
          <p:nvPr/>
        </p:nvSpPr>
        <p:spPr>
          <a:xfrm>
            <a:off x="3505200" y="76200"/>
            <a:ext cx="4191000" cy="892552"/>
          </a:xfrm>
          <a:prstGeom prst="rect">
            <a:avLst/>
          </a:prstGeom>
        </p:spPr>
        <p:txBody>
          <a:bodyPr wrap="square">
            <a:spAutoFit/>
          </a:bodyPr>
          <a:lstStyle/>
          <a:p>
            <a:pPr algn="r"/>
            <a:r>
              <a:rPr lang="en-US" sz="1600" b="1" dirty="0">
                <a:latin typeface="Century Gothic" panose="020B0502020202020204" pitchFamily="34" charset="0"/>
              </a:rPr>
              <a:t>Jane </a:t>
            </a:r>
            <a:r>
              <a:rPr lang="en-US" sz="1600" b="1" dirty="0" smtClean="0">
                <a:latin typeface="Century Gothic" panose="020B0502020202020204" pitchFamily="34" charset="0"/>
              </a:rPr>
              <a:t>Locke</a:t>
            </a:r>
            <a:r>
              <a:rPr lang="en-US" sz="1600" b="1" dirty="0">
                <a:latin typeface="Century Gothic" panose="020B0502020202020204" pitchFamily="34" charset="0"/>
              </a:rPr>
              <a:t>, </a:t>
            </a:r>
            <a:r>
              <a:rPr lang="en-US" sz="1600" dirty="0" smtClean="0">
                <a:latin typeface="Century Gothic" panose="020B0502020202020204" pitchFamily="34" charset="0"/>
              </a:rPr>
              <a:t>Realtor </a:t>
            </a:r>
            <a:endParaRPr lang="en-US" sz="1600" dirty="0">
              <a:latin typeface="Century Gothic" panose="020B0502020202020204" pitchFamily="34" charset="0"/>
            </a:endParaRPr>
          </a:p>
          <a:p>
            <a:pPr algn="r"/>
            <a:r>
              <a:rPr lang="en-US" sz="1200" dirty="0" smtClean="0">
                <a:latin typeface="Century Gothic" panose="020B0502020202020204" pitchFamily="34" charset="0"/>
              </a:rPr>
              <a:t>M </a:t>
            </a:r>
            <a:r>
              <a:rPr lang="en-US" sz="1200" dirty="0">
                <a:latin typeface="Century Gothic" panose="020B0502020202020204" pitchFamily="34" charset="0"/>
              </a:rPr>
              <a:t>(843) 819-3508</a:t>
            </a:r>
          </a:p>
          <a:p>
            <a:pPr algn="r"/>
            <a:r>
              <a:rPr lang="en-US" sz="1200" dirty="0" smtClean="0">
                <a:latin typeface="Century Gothic" panose="020B0502020202020204" pitchFamily="34" charset="0"/>
              </a:rPr>
              <a:t>lockejaneb@aol.com</a:t>
            </a:r>
          </a:p>
          <a:p>
            <a:pPr algn="r"/>
            <a:r>
              <a:rPr lang="en-US" sz="1200" dirty="0" smtClean="0">
                <a:latin typeface="Century Gothic" panose="020B0502020202020204" pitchFamily="34" charset="0"/>
              </a:rPr>
              <a:t>www.century21properties.com </a:t>
            </a:r>
            <a:endParaRPr lang="en-US" sz="1200" dirty="0">
              <a:latin typeface="Century Gothic" panose="020B0502020202020204" pitchFamily="34" charset="0"/>
            </a:endParaRPr>
          </a:p>
        </p:txBody>
      </p:sp>
      <p:pic>
        <p:nvPicPr>
          <p:cNvPr id="8" name="Picture 7"/>
          <p:cNvPicPr>
            <a:picLocks noChangeAspect="1"/>
          </p:cNvPicPr>
          <p:nvPr/>
        </p:nvPicPr>
        <p:blipFill rotWithShape="1">
          <a:blip r:embed="rId3">
            <a:extLst>
              <a:ext uri="{28A0092B-C50C-407E-A947-70E740481C1C}">
                <a14:useLocalDpi xmlns:a14="http://schemas.microsoft.com/office/drawing/2010/main" val="0"/>
              </a:ext>
            </a:extLst>
          </a:blip>
          <a:srcRect t="1" b="21193"/>
          <a:stretch/>
        </p:blipFill>
        <p:spPr>
          <a:xfrm>
            <a:off x="-5527" y="1121151"/>
            <a:ext cx="7772400" cy="4593849"/>
          </a:xfrm>
          <a:prstGeom prst="rect">
            <a:avLst/>
          </a:prstGeom>
          <a:ln>
            <a:noFill/>
          </a:ln>
        </p:spPr>
      </p:pic>
      <p:sp>
        <p:nvSpPr>
          <p:cNvPr id="2" name="Rectangle 1"/>
          <p:cNvSpPr/>
          <p:nvPr/>
        </p:nvSpPr>
        <p:spPr>
          <a:xfrm>
            <a:off x="0" y="4800600"/>
            <a:ext cx="7772400" cy="914400"/>
          </a:xfrm>
          <a:prstGeom prst="rect">
            <a:avLst/>
          </a:prstGeom>
          <a:gradFill>
            <a:gsLst>
              <a:gs pos="0">
                <a:schemeClr val="bg1">
                  <a:alpha val="0"/>
                </a:schemeClr>
              </a:gs>
              <a:gs pos="50000">
                <a:schemeClr val="bg1">
                  <a:alpha val="5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6543" y="8154586"/>
            <a:ext cx="551616" cy="733957"/>
          </a:xfrm>
          <a:prstGeom prst="rect">
            <a:avLst/>
          </a:prstGeom>
          <a:ln>
            <a:noFill/>
          </a:ln>
          <a:effectLst>
            <a:outerShdw blurRad="190500" algn="tl" rotWithShape="0">
              <a:srgbClr val="000000">
                <a:alpha val="70000"/>
              </a:srgbClr>
            </a:outerShdw>
          </a:effectLst>
        </p:spPr>
      </p:pic>
      <p:pic>
        <p:nvPicPr>
          <p:cNvPr id="15" name="Picture 1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784454" y="8159606"/>
            <a:ext cx="542937" cy="723916"/>
          </a:xfrm>
          <a:prstGeom prst="rect">
            <a:avLst/>
          </a:prstGeom>
          <a:ln>
            <a:noFill/>
          </a:ln>
          <a:effectLst>
            <a:outerShdw blurRad="190500" algn="tl" rotWithShape="0">
              <a:srgbClr val="000000">
                <a:alpha val="70000"/>
              </a:srgbClr>
            </a:outerShdw>
          </a:effectLst>
        </p:spPr>
      </p:pic>
      <p:pic>
        <p:nvPicPr>
          <p:cNvPr id="16" name="Picture 1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403686" y="8154586"/>
            <a:ext cx="978609" cy="733956"/>
          </a:xfrm>
          <a:prstGeom prst="rect">
            <a:avLst/>
          </a:prstGeom>
          <a:ln>
            <a:noFill/>
          </a:ln>
          <a:effectLst>
            <a:outerShdw blurRad="190500" algn="tl" rotWithShape="0">
              <a:srgbClr val="000000">
                <a:alpha val="70000"/>
              </a:srgbClr>
            </a:outerShdw>
          </a:effectLst>
        </p:spPr>
      </p:pic>
      <p:pic>
        <p:nvPicPr>
          <p:cNvPr id="17" name="Picture 16"/>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458590" y="8154586"/>
            <a:ext cx="550084" cy="733957"/>
          </a:xfrm>
          <a:prstGeom prst="rect">
            <a:avLst/>
          </a:prstGeom>
          <a:ln>
            <a:noFill/>
          </a:ln>
          <a:effectLst>
            <a:outerShdw blurRad="190500" algn="tl" rotWithShape="0">
              <a:srgbClr val="000000">
                <a:alpha val="70000"/>
              </a:srgbClr>
            </a:outerShdw>
          </a:effectLst>
        </p:spPr>
      </p:pic>
      <p:pic>
        <p:nvPicPr>
          <p:cNvPr id="19" name="Picture 1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084970" y="8161576"/>
            <a:ext cx="539982" cy="719977"/>
          </a:xfrm>
          <a:prstGeom prst="rect">
            <a:avLst/>
          </a:prstGeom>
          <a:ln>
            <a:noFill/>
          </a:ln>
          <a:effectLst>
            <a:outerShdw blurRad="190500" algn="tl" rotWithShape="0">
              <a:srgbClr val="000000">
                <a:alpha val="70000"/>
              </a:srgbClr>
            </a:outerShdw>
          </a:effectLst>
        </p:spPr>
      </p:pic>
      <p:sp>
        <p:nvSpPr>
          <p:cNvPr id="3" name="Subtitle 2"/>
          <p:cNvSpPr>
            <a:spLocks noGrp="1"/>
          </p:cNvSpPr>
          <p:nvPr>
            <p:ph type="subTitle" idx="1"/>
          </p:nvPr>
        </p:nvSpPr>
        <p:spPr>
          <a:xfrm>
            <a:off x="0" y="5831905"/>
            <a:ext cx="7772400" cy="2246482"/>
          </a:xfrm>
        </p:spPr>
        <p:txBody>
          <a:bodyPr anchor="ctr">
            <a:noAutofit/>
          </a:bodyPr>
          <a:lstStyle/>
          <a:p>
            <a:r>
              <a:rPr lang="en-US" sz="1400" dirty="0">
                <a:latin typeface="Century Gothic" panose="020B0502020202020204" pitchFamily="34" charset="0"/>
              </a:rPr>
              <a:t>Want to own your own dream home at the beach? This home is move-in ready - just bring your toothbrush. This is a fully furnished turn-key home ready for you and your family. Only a 3 block walk to the ocean or to downtown Folly Beach or a short drive to the historic city of Charleston. Enjoy quiet solitude on your screened porch or deck overlooking your private wooded backyard. All hardwood and tile floors throughout, with ceiling fans in every room. Lower level includes a work out room and spacious 2 car garage that has lots of storage, and plenty of room for a golf cart, kayaks, bicycles or even a motorcycle. This freshly painted home has many brand new furnishings allowing you to move in tomorrow. This is a once in a lifetime opportunity to experience beach living at its finest!</a:t>
            </a:r>
            <a:endParaRPr lang="en-US" sz="1400" b="1" i="1" dirty="0">
              <a:latin typeface="Century Gothic" panose="020B0502020202020204" pitchFamily="34" charset="0"/>
            </a:endParaRPr>
          </a:p>
        </p:txBody>
      </p:sp>
      <p:sp>
        <p:nvSpPr>
          <p:cNvPr id="6" name="Rectangle 5"/>
          <p:cNvSpPr/>
          <p:nvPr/>
        </p:nvSpPr>
        <p:spPr>
          <a:xfrm>
            <a:off x="0" y="1066800"/>
            <a:ext cx="7772400" cy="587752"/>
          </a:xfrm>
          <a:prstGeom prst="rect">
            <a:avLst/>
          </a:prstGeom>
          <a:solidFill>
            <a:srgbClr val="FFC000"/>
          </a:solidFill>
          <a:ln>
            <a:solidFill>
              <a:srgbClr val="FFC000"/>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1183705"/>
            <a:ext cx="7772400" cy="353943"/>
          </a:xfrm>
          <a:prstGeom prst="rect">
            <a:avLst/>
          </a:prstGeom>
        </p:spPr>
        <p:txBody>
          <a:bodyPr wrap="square" anchor="ctr">
            <a:spAutoFit/>
          </a:bodyPr>
          <a:lstStyle/>
          <a:p>
            <a:pPr algn="ctr"/>
            <a:r>
              <a:rPr lang="en-US" sz="1700" b="1" dirty="0">
                <a:solidFill>
                  <a:schemeClr val="bg1"/>
                </a:solidFill>
                <a:effectLst>
                  <a:outerShdw blurRad="38100" dist="38100" dir="2700000" algn="tl">
                    <a:srgbClr val="000000">
                      <a:alpha val="43137"/>
                    </a:srgbClr>
                  </a:outerShdw>
                </a:effectLst>
                <a:latin typeface="Century Gothic" panose="020B0502020202020204" pitchFamily="34" charset="0"/>
              </a:rPr>
              <a:t>219 W Indian </a:t>
            </a:r>
            <a:r>
              <a:rPr lang="en-US" sz="1700" b="1" dirty="0" smtClean="0">
                <a:solidFill>
                  <a:schemeClr val="bg1"/>
                </a:solidFill>
                <a:effectLst>
                  <a:outerShdw blurRad="38100" dist="38100" dir="2700000" algn="tl">
                    <a:srgbClr val="000000">
                      <a:alpha val="43137"/>
                    </a:srgbClr>
                  </a:outerShdw>
                </a:effectLst>
                <a:latin typeface="Century Gothic" panose="020B0502020202020204" pitchFamily="34" charset="0"/>
              </a:rPr>
              <a:t>Avenue | </a:t>
            </a:r>
            <a:r>
              <a:rPr lang="en-US" sz="1700" b="1" dirty="0">
                <a:solidFill>
                  <a:schemeClr val="bg1"/>
                </a:solidFill>
                <a:effectLst>
                  <a:outerShdw blurRad="38100" dist="38100" dir="2700000" algn="tl">
                    <a:srgbClr val="000000">
                      <a:alpha val="43137"/>
                    </a:srgbClr>
                  </a:outerShdw>
                </a:effectLst>
                <a:latin typeface="Century Gothic" panose="020B0502020202020204" pitchFamily="34" charset="0"/>
              </a:rPr>
              <a:t>Folly </a:t>
            </a:r>
            <a:r>
              <a:rPr lang="en-US" sz="1700" b="1" dirty="0" smtClean="0">
                <a:solidFill>
                  <a:schemeClr val="bg1"/>
                </a:solidFill>
                <a:effectLst>
                  <a:outerShdw blurRad="38100" dist="38100" dir="2700000" algn="tl">
                    <a:srgbClr val="000000">
                      <a:alpha val="43137"/>
                    </a:srgbClr>
                  </a:outerShdw>
                </a:effectLst>
                <a:latin typeface="Century Gothic" panose="020B0502020202020204" pitchFamily="34" charset="0"/>
              </a:rPr>
              <a:t>Beach, SC | </a:t>
            </a:r>
            <a:r>
              <a:rPr lang="en-US" sz="1700" b="1" dirty="0">
                <a:solidFill>
                  <a:schemeClr val="bg1"/>
                </a:solidFill>
                <a:effectLst>
                  <a:outerShdw blurRad="38100" dist="38100" dir="2700000" algn="tl">
                    <a:srgbClr val="000000">
                      <a:alpha val="43137"/>
                    </a:srgbClr>
                  </a:outerShdw>
                </a:effectLst>
                <a:latin typeface="Century Gothic" panose="020B0502020202020204" pitchFamily="34" charset="0"/>
              </a:rPr>
              <a:t>MLS# 16008764 | $</a:t>
            </a:r>
            <a:r>
              <a:rPr lang="en-US" sz="1700" b="1" dirty="0" smtClean="0">
                <a:solidFill>
                  <a:schemeClr val="bg1"/>
                </a:solidFill>
                <a:effectLst>
                  <a:outerShdw blurRad="38100" dist="38100" dir="2700000" algn="tl">
                    <a:srgbClr val="000000">
                      <a:alpha val="43137"/>
                    </a:srgbClr>
                  </a:outerShdw>
                </a:effectLst>
                <a:latin typeface="Century Gothic" panose="020B0502020202020204" pitchFamily="34" charset="0"/>
              </a:rPr>
              <a:t>769,500</a:t>
            </a:r>
            <a:endParaRPr lang="en-US" sz="1700" b="1" dirty="0">
              <a:solidFill>
                <a:schemeClr val="bg1"/>
              </a:solidFill>
              <a:effectLst>
                <a:outerShdw blurRad="38100" dist="38100" dir="2700000" algn="tl">
                  <a:srgbClr val="000000">
                    <a:alpha val="43137"/>
                  </a:srgbClr>
                </a:outerShdw>
              </a:effectLst>
              <a:latin typeface="Century Gothic" panose="020B0502020202020204" pitchFamily="34" charset="0"/>
            </a:endParaRPr>
          </a:p>
        </p:txBody>
      </p:sp>
      <p:sp>
        <p:nvSpPr>
          <p:cNvPr id="13" name="Rectangle 12"/>
          <p:cNvSpPr/>
          <p:nvPr/>
        </p:nvSpPr>
        <p:spPr>
          <a:xfrm>
            <a:off x="971042" y="60098"/>
            <a:ext cx="5183834" cy="584775"/>
          </a:xfrm>
          <a:prstGeom prst="rect">
            <a:avLst/>
          </a:prstGeom>
        </p:spPr>
        <p:txBody>
          <a:bodyPr wrap="square">
            <a:spAutoFit/>
          </a:bodyPr>
          <a:lstStyle/>
          <a:p>
            <a:r>
              <a:rPr lang="en-US" sz="3200" i="1" dirty="0" smtClean="0">
                <a:solidFill>
                  <a:srgbClr val="C00000"/>
                </a:solidFill>
                <a:effectLst>
                  <a:outerShdw blurRad="38100" dist="38100" dir="2700000" algn="tl">
                    <a:srgbClr val="000000">
                      <a:alpha val="43137"/>
                    </a:srgbClr>
                  </a:outerShdw>
                </a:effectLst>
                <a:latin typeface="IncognitoMeridies" panose="00000400000000000000" pitchFamily="2" charset="0"/>
              </a:rPr>
              <a:t>Just Reduced</a:t>
            </a:r>
            <a:endParaRPr lang="en-US" i="1" dirty="0">
              <a:solidFill>
                <a:srgbClr val="C00000"/>
              </a:solidFill>
              <a:latin typeface="IncognitoMeridies" panose="00000400000000000000" pitchFamily="2" charset="0"/>
            </a:endParaRPr>
          </a:p>
        </p:txBody>
      </p:sp>
      <p:pic>
        <p:nvPicPr>
          <p:cNvPr id="14" name="Picture 2" descr="http://clientphotos.idxbroker.com/agents/agentPhoto-773-1637"/>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94615" y="87434"/>
            <a:ext cx="781812" cy="1042416"/>
          </a:xfrm>
          <a:prstGeom prst="rect">
            <a:avLst/>
          </a:prstGeom>
          <a:noFill/>
          <a:ln w="12700">
            <a:solidFill>
              <a:srgbClr val="FFC000"/>
            </a:solidFill>
          </a:ln>
          <a:extLst>
            <a:ext uri="{909E8E84-426E-40DD-AFC4-6F175D3DCCD1}">
              <a14:hiddenFill xmlns:a14="http://schemas.microsoft.com/office/drawing/2010/main">
                <a:solidFill>
                  <a:srgbClr val="FFFFFF"/>
                </a:solidFill>
              </a14:hiddenFill>
            </a:ext>
          </a:extLst>
        </p:spPr>
      </p:pic>
      <p:pic>
        <p:nvPicPr>
          <p:cNvPr id="22" name="Picture 2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56543" y="5059680"/>
            <a:ext cx="548639" cy="731520"/>
          </a:xfrm>
          <a:prstGeom prst="rect">
            <a:avLst/>
          </a:prstGeom>
          <a:ln>
            <a:noFill/>
          </a:ln>
          <a:effectLst>
            <a:outerShdw blurRad="190500" algn="tl" rotWithShape="0">
              <a:srgbClr val="000000">
                <a:alpha val="70000"/>
              </a:srgbClr>
            </a:outerShdw>
          </a:effectLst>
        </p:spPr>
      </p:pic>
      <p:pic>
        <p:nvPicPr>
          <p:cNvPr id="23" name="Picture 22"/>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065806" y="5059680"/>
            <a:ext cx="975361" cy="731520"/>
          </a:xfrm>
          <a:prstGeom prst="rect">
            <a:avLst/>
          </a:prstGeom>
          <a:ln>
            <a:noFill/>
          </a:ln>
          <a:effectLst>
            <a:outerShdw blurRad="190500" algn="tl" rotWithShape="0">
              <a:srgbClr val="000000">
                <a:alpha val="70000"/>
              </a:srgbClr>
            </a:outerShdw>
          </a:effectLst>
        </p:spPr>
      </p:pic>
      <p:pic>
        <p:nvPicPr>
          <p:cNvPr id="24" name="Picture 23"/>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2401791" y="5059680"/>
            <a:ext cx="975361" cy="731520"/>
          </a:xfrm>
          <a:prstGeom prst="rect">
            <a:avLst/>
          </a:prstGeom>
          <a:ln>
            <a:noFill/>
          </a:ln>
          <a:effectLst>
            <a:outerShdw blurRad="190500" algn="tl" rotWithShape="0">
              <a:srgbClr val="000000">
                <a:alpha val="70000"/>
              </a:srgbClr>
            </a:outerShdw>
          </a:effectLst>
        </p:spPr>
      </p:pic>
      <p:pic>
        <p:nvPicPr>
          <p:cNvPr id="25" name="Picture 24"/>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3737776" y="5059680"/>
            <a:ext cx="549784" cy="731520"/>
          </a:xfrm>
          <a:prstGeom prst="rect">
            <a:avLst/>
          </a:prstGeom>
          <a:ln>
            <a:noFill/>
          </a:ln>
          <a:effectLst>
            <a:outerShdw blurRad="190500" algn="tl" rotWithShape="0">
              <a:srgbClr val="000000">
                <a:alpha val="70000"/>
              </a:srgbClr>
            </a:outerShdw>
          </a:effectLst>
        </p:spPr>
      </p:pic>
      <p:pic>
        <p:nvPicPr>
          <p:cNvPr id="26" name="Picture 25"/>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4648184" y="5059680"/>
            <a:ext cx="731520" cy="731520"/>
          </a:xfrm>
          <a:prstGeom prst="rect">
            <a:avLst/>
          </a:prstGeom>
          <a:ln>
            <a:noFill/>
          </a:ln>
          <a:effectLst>
            <a:outerShdw blurRad="190500" algn="tl" rotWithShape="0">
              <a:srgbClr val="000000">
                <a:alpha val="70000"/>
              </a:srgbClr>
            </a:outerShdw>
          </a:effectLst>
        </p:spPr>
      </p:pic>
      <p:pic>
        <p:nvPicPr>
          <p:cNvPr id="27" name="Picture 26"/>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7076313" y="5059680"/>
            <a:ext cx="548639" cy="731520"/>
          </a:xfrm>
          <a:prstGeom prst="rect">
            <a:avLst/>
          </a:prstGeom>
          <a:ln>
            <a:noFill/>
          </a:ln>
          <a:effectLst>
            <a:outerShdw blurRad="190500" algn="tl" rotWithShape="0">
              <a:srgbClr val="000000">
                <a:alpha val="70000"/>
              </a:srgbClr>
            </a:outerShdw>
          </a:effectLst>
        </p:spPr>
      </p:pic>
      <p:pic>
        <p:nvPicPr>
          <p:cNvPr id="28" name="Picture 27"/>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5740328" y="5059680"/>
            <a:ext cx="975361" cy="731520"/>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308436573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TotalTime>
  <Words>202</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Century Gothic</vt:lpstr>
      <vt:lpstr>IncognitoMeridies</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12</cp:revision>
  <dcterms:created xsi:type="dcterms:W3CDTF">2006-08-16T00:00:00Z</dcterms:created>
  <dcterms:modified xsi:type="dcterms:W3CDTF">2016-05-31T13:13:02Z</dcterms:modified>
</cp:coreProperties>
</file>