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20" Type="http://schemas.openxmlformats.org/officeDocument/2006/relationships/image" Target="../media/image19.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b="13772"/>
          <a:stretch/>
        </p:blipFill>
        <p:spPr>
          <a:xfrm>
            <a:off x="0" y="1066800"/>
            <a:ext cx="7772400" cy="4765105"/>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Jane Locke, </a:t>
            </a:r>
            <a:r>
              <a:rPr lang="en-US" sz="1600" dirty="0">
                <a:latin typeface="Century Gothic" panose="020B0502020202020204" pitchFamily="34" charset="0"/>
              </a:rPr>
              <a:t>Realtor </a:t>
            </a:r>
          </a:p>
          <a:p>
            <a:pPr algn="r"/>
            <a:r>
              <a:rPr lang="en-US" sz="1200" dirty="0">
                <a:latin typeface="Century Gothic" panose="020B0502020202020204" pitchFamily="34" charset="0"/>
              </a:rPr>
              <a:t>M (843) 819-3508</a:t>
            </a:r>
          </a:p>
          <a:p>
            <a:pPr algn="r"/>
            <a:r>
              <a:rPr lang="en-US" sz="1200" dirty="0">
                <a:latin typeface="Century Gothic" panose="020B0502020202020204" pitchFamily="34" charset="0"/>
              </a:rPr>
              <a:t>lockejaneb@aol.com</a:t>
            </a:r>
          </a:p>
          <a:p>
            <a:pPr algn="r"/>
            <a:r>
              <a:rPr lang="en-US" sz="1200" dirty="0">
                <a:latin typeface="Century Gothic" panose="020B0502020202020204" pitchFamily="34" charset="0"/>
              </a:rPr>
              <a:t>www.century21properties.com </a:t>
            </a:r>
          </a:p>
        </p:txBody>
      </p:sp>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t="1" b="21193"/>
          <a:stretch/>
        </p:blipFill>
        <p:spPr>
          <a:xfrm>
            <a:off x="-3871509" y="1066801"/>
            <a:ext cx="3738793" cy="2209800"/>
          </a:xfrm>
          <a:prstGeom prst="rect">
            <a:avLst/>
          </a:prstGeom>
          <a:ln>
            <a:noFill/>
          </a:ln>
        </p:spPr>
      </p:pic>
      <p:sp>
        <p:nvSpPr>
          <p:cNvPr id="2" name="Rectangle 1"/>
          <p:cNvSpPr/>
          <p:nvPr/>
        </p:nvSpPr>
        <p:spPr>
          <a:xfrm>
            <a:off x="0" y="4917505"/>
            <a:ext cx="77724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6019799"/>
            <a:ext cx="7772400" cy="2058587"/>
          </a:xfrm>
        </p:spPr>
        <p:txBody>
          <a:bodyPr anchor="ctr">
            <a:noAutofit/>
          </a:bodyPr>
          <a:lstStyle/>
          <a:p>
            <a:r>
              <a:rPr lang="en-US" sz="1400" dirty="0">
                <a:latin typeface="Century Gothic" panose="020B0502020202020204" pitchFamily="34" charset="0"/>
              </a:rPr>
              <a:t>Want to live in paradise? Only a 3 block walk to the ocean or to downtown Folly Beach or a short drive to the historic city of Charleston. Enjoy quiet solitude on your screened porch or deck overlooking your private wooded backyard. All hardwood and tile floors throughout, with ceiling fans in every room. Lower level includes a work out room and spacious 2 car garage that has lots of storage, and plenty of room for a golf cart, kayaks, bicycles or even a motorcycle. This freshly painted home is waiting for you to enjoy. Just make an offer. This is a great opportunity to experience beach living at its best. Sellers must relocate so come check out this nice home. </a:t>
            </a:r>
            <a:endParaRPr lang="en-US" sz="1400" b="1" i="1" dirty="0">
              <a:latin typeface="Century Gothic" panose="020B0502020202020204" pitchFamily="34" charset="0"/>
            </a:endParaRPr>
          </a:p>
        </p:txBody>
      </p:sp>
      <p:sp>
        <p:nvSpPr>
          <p:cNvPr id="6" name="Rectangle 5"/>
          <p:cNvSpPr/>
          <p:nvPr/>
        </p:nvSpPr>
        <p:spPr>
          <a:xfrm>
            <a:off x="0" y="1066800"/>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183705"/>
            <a:ext cx="7772400" cy="353943"/>
          </a:xfrm>
          <a:prstGeom prst="rect">
            <a:avLst/>
          </a:prstGeom>
        </p:spPr>
        <p:txBody>
          <a:bodyPr wrap="square" anchor="ctr">
            <a:spAutoFit/>
          </a:bodyPr>
          <a:lstStyle/>
          <a:p>
            <a:pPr algn="ctr"/>
            <a:r>
              <a:rPr lang="en-US" sz="1700" b="1" dirty="0">
                <a:solidFill>
                  <a:schemeClr val="bg1"/>
                </a:solidFill>
                <a:effectLst>
                  <a:outerShdw blurRad="38100" dist="38100" dir="2700000" algn="tl">
                    <a:srgbClr val="000000">
                      <a:alpha val="43137"/>
                    </a:srgbClr>
                  </a:outerShdw>
                </a:effectLst>
                <a:latin typeface="Century Gothic" panose="020B0502020202020204" pitchFamily="34" charset="0"/>
              </a:rPr>
              <a:t>219 W Indian Avenue | Folly Beach, SC | MLS# 16008764 | $629,000</a:t>
            </a:r>
          </a:p>
        </p:txBody>
      </p:sp>
      <p:sp>
        <p:nvSpPr>
          <p:cNvPr id="13" name="Rectangle 12"/>
          <p:cNvSpPr/>
          <p:nvPr/>
        </p:nvSpPr>
        <p:spPr>
          <a:xfrm>
            <a:off x="971042" y="60098"/>
            <a:ext cx="5183834" cy="584775"/>
          </a:xfrm>
          <a:prstGeom prst="rect">
            <a:avLst/>
          </a:prstGeom>
        </p:spPr>
        <p:txBody>
          <a:bodyPr wrap="square">
            <a:spAutoFit/>
          </a:bodyPr>
          <a:lstStyle/>
          <a:p>
            <a:r>
              <a:rPr lang="en-US" sz="3200" i="1" dirty="0">
                <a:solidFill>
                  <a:srgbClr val="C00000"/>
                </a:solidFill>
                <a:effectLst>
                  <a:outerShdw blurRad="38100" dist="38100" dir="2700000" algn="tl">
                    <a:srgbClr val="000000">
                      <a:alpha val="43137"/>
                    </a:srgbClr>
                  </a:outerShdw>
                </a:effectLst>
                <a:latin typeface="IncognitoMeridies" panose="00000400000000000000" pitchFamily="2" charset="0"/>
              </a:rPr>
              <a:t>Major Price Reduction!</a:t>
            </a:r>
            <a:endParaRPr lang="en-US" i="1" dirty="0">
              <a:solidFill>
                <a:srgbClr val="C00000"/>
              </a:solidFill>
              <a:latin typeface="IncognitoMeridies" panose="00000400000000000000" pitchFamily="2" charset="0"/>
            </a:endParaRPr>
          </a:p>
        </p:txBody>
      </p:sp>
      <p:pic>
        <p:nvPicPr>
          <p:cNvPr id="14" name="Picture 2" descr="http://clientphotos.idxbroker.com/agents/agentPhoto-773-163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615" y="87434"/>
            <a:ext cx="781812" cy="1042416"/>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136149" y="8154586"/>
            <a:ext cx="7500102" cy="745499"/>
            <a:chOff x="124850" y="8154586"/>
            <a:chExt cx="7500102" cy="745499"/>
          </a:xfrm>
        </p:grpSpPr>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4850" y="8154586"/>
              <a:ext cx="549784" cy="731520"/>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97086" y="8164627"/>
              <a:ext cx="548640" cy="73152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907792" y="8154587"/>
              <a:ext cx="975361" cy="731520"/>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37082" y="8154586"/>
              <a:ext cx="548258" cy="73152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05605" y="8168565"/>
              <a:ext cx="548639" cy="731520"/>
            </a:xfrm>
            <a:prstGeom prst="rect">
              <a:avLst/>
            </a:prstGeom>
            <a:ln>
              <a:noFill/>
            </a:ln>
            <a:effectLst>
              <a:outerShdw blurRad="190500" algn="tl" rotWithShape="0">
                <a:srgbClr val="000000">
                  <a:alpha val="70000"/>
                </a:srgbClr>
              </a:outerShdw>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868178" y="8154587"/>
              <a:ext cx="975360" cy="731520"/>
            </a:xfrm>
            <a:prstGeom prst="rect">
              <a:avLst/>
            </a:prstGeom>
            <a:ln>
              <a:noFill/>
            </a:ln>
            <a:effectLst>
              <a:outerShdw blurRad="190500" algn="tl" rotWithShape="0">
                <a:srgbClr val="000000">
                  <a:alpha val="70000"/>
                </a:srgbClr>
              </a:outerShdw>
            </a:effectLst>
          </p:spPr>
        </p:pic>
        <p:pic>
          <p:nvPicPr>
            <p:cNvPr id="30" name="Picture 2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076694" y="8154587"/>
              <a:ext cx="548258" cy="731520"/>
            </a:xfrm>
            <a:prstGeom prst="rect">
              <a:avLst/>
            </a:prstGeom>
            <a:ln>
              <a:noFill/>
            </a:ln>
            <a:effectLst>
              <a:outerShdw blurRad="190500" algn="tl" rotWithShape="0">
                <a:srgbClr val="000000">
                  <a:alpha val="70000"/>
                </a:srgbClr>
              </a:outerShdw>
            </a:effectLst>
          </p:spPr>
        </p:pic>
        <p:pic>
          <p:nvPicPr>
            <p:cNvPr id="31" name="Picture 3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165990" y="8154842"/>
              <a:ext cx="548640" cy="731520"/>
            </a:xfrm>
            <a:prstGeom prst="rect">
              <a:avLst/>
            </a:prstGeom>
            <a:ln>
              <a:noFill/>
            </a:ln>
            <a:effectLst>
              <a:outerShdw blurRad="190500" algn="tl" rotWithShape="0">
                <a:srgbClr val="000000">
                  <a:alpha val="70000"/>
                </a:srgbClr>
              </a:outerShdw>
            </a:effectLst>
          </p:spPr>
        </p:pic>
      </p:grpSp>
      <p:grpSp>
        <p:nvGrpSpPr>
          <p:cNvPr id="10" name="Group 9"/>
          <p:cNvGrpSpPr/>
          <p:nvPr/>
        </p:nvGrpSpPr>
        <p:grpSpPr>
          <a:xfrm>
            <a:off x="136149" y="5288280"/>
            <a:ext cx="7500102" cy="731520"/>
            <a:chOff x="124850" y="5059680"/>
            <a:chExt cx="7500102" cy="731520"/>
          </a:xfrm>
        </p:grpSpPr>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94996" y="5059680"/>
              <a:ext cx="548639" cy="73152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238421" y="5059680"/>
              <a:ext cx="975361" cy="731520"/>
            </a:xfrm>
            <a:prstGeom prst="rect">
              <a:avLst/>
            </a:prstGeom>
            <a:ln>
              <a:noFill/>
            </a:ln>
            <a:effectLst>
              <a:outerShdw blurRad="190500" algn="tl" rotWithShape="0">
                <a:srgbClr val="000000">
                  <a:alpha val="70000"/>
                </a:srgbClr>
              </a:outerShdw>
            </a:effectLst>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508568" y="5059680"/>
              <a:ext cx="975361" cy="73152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778715" y="5059680"/>
              <a:ext cx="549784" cy="73152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623285" y="5059680"/>
              <a:ext cx="731520" cy="73152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649591" y="5059680"/>
              <a:ext cx="975361" cy="731520"/>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124850" y="5059680"/>
              <a:ext cx="975360" cy="731520"/>
            </a:xfrm>
            <a:prstGeom prst="rect">
              <a:avLst/>
            </a:prstGeom>
            <a:ln>
              <a:noFill/>
            </a:ln>
            <a:effectLst>
              <a:outerShdw blurRad="190500" algn="tl" rotWithShape="0">
                <a:srgbClr val="000000">
                  <a:alpha val="70000"/>
                </a:srgbClr>
              </a:outerShdw>
            </a:effectLst>
          </p:spPr>
        </p:pic>
      </p:grpSp>
      <p:sp>
        <p:nvSpPr>
          <p:cNvPr id="18" name="Rectangle 17"/>
          <p:cNvSpPr/>
          <p:nvPr/>
        </p:nvSpPr>
        <p:spPr>
          <a:xfrm rot="19609764">
            <a:off x="7684315" y="2290130"/>
            <a:ext cx="4680361" cy="1569660"/>
          </a:xfrm>
          <a:prstGeom prst="rect">
            <a:avLst/>
          </a:prstGeom>
          <a:noFill/>
        </p:spPr>
        <p:txBody>
          <a:bodyPr wrap="square" lIns="91440" tIns="45720" rIns="91440" bIns="45720">
            <a:spAutoFit/>
          </a:bodyPr>
          <a:lstStyle/>
          <a:p>
            <a:pPr algn="ctr"/>
            <a:r>
              <a:rPr lang="en-US" sz="9600" b="0" cap="none" spc="0" dirty="0">
                <a:ln w="0">
                  <a:solidFill>
                    <a:schemeClr val="bg1">
                      <a:lumMod val="95000"/>
                    </a:schemeClr>
                  </a:solidFill>
                </a:ln>
                <a:noFill/>
                <a:effectLst>
                  <a:outerShdw blurRad="38100" dist="19050" dir="2700000" algn="tl" rotWithShape="0">
                    <a:schemeClr val="dk1">
                      <a:alpha val="40000"/>
                    </a:schemeClr>
                  </a:outerShdw>
                </a:effectLst>
                <a:latin typeface="Stencil" panose="040409050D0802020404" pitchFamily="82" charset="0"/>
              </a:rPr>
              <a:t>DRAFT</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183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IncognitoMeridies</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16</cp:revision>
  <dcterms:created xsi:type="dcterms:W3CDTF">2006-08-16T00:00:00Z</dcterms:created>
  <dcterms:modified xsi:type="dcterms:W3CDTF">2017-04-17T18:50:54Z</dcterms:modified>
</cp:coreProperties>
</file>