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EAF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6" d="100"/>
          <a:sy n="76" d="100"/>
        </p:scale>
        <p:origin x="3546" y="102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13" Type="http://schemas.openxmlformats.org/officeDocument/2006/relationships/image" Target="../media/image10.jpeg"/><Relationship Id="rId3" Type="http://schemas.openxmlformats.org/officeDocument/2006/relationships/hyperlink" Target="https://debbiecromer.com/219daybreakblvd" TargetMode="External"/><Relationship Id="rId7" Type="http://schemas.openxmlformats.org/officeDocument/2006/relationships/image" Target="../media/image4.jpeg"/><Relationship Id="rId12" Type="http://schemas.openxmlformats.org/officeDocument/2006/relationships/image" Target="../media/image9.jpeg"/><Relationship Id="rId17" Type="http://schemas.openxmlformats.org/officeDocument/2006/relationships/image" Target="../media/image14.jpeg"/><Relationship Id="rId2" Type="http://schemas.openxmlformats.org/officeDocument/2006/relationships/hyperlink" Target="https://www.zillow.com/view-imx/8a99be80-5dd2-4235-addd-34190e9a2c3f?setAttribution=mls&amp;wl=true&amp;initialViewType=pano&amp;utm_source=dashboard" TargetMode="External"/><Relationship Id="rId16" Type="http://schemas.openxmlformats.org/officeDocument/2006/relationships/image" Target="../media/image13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11" Type="http://schemas.openxmlformats.org/officeDocument/2006/relationships/image" Target="../media/image8.jpeg"/><Relationship Id="rId5" Type="http://schemas.openxmlformats.org/officeDocument/2006/relationships/image" Target="../media/image2.jpeg"/><Relationship Id="rId15" Type="http://schemas.openxmlformats.org/officeDocument/2006/relationships/image" Target="../media/image12.jpg"/><Relationship Id="rId10" Type="http://schemas.openxmlformats.org/officeDocument/2006/relationships/image" Target="../media/image7.jpeg"/><Relationship Id="rId4" Type="http://schemas.openxmlformats.org/officeDocument/2006/relationships/image" Target="../media/image1.png"/><Relationship Id="rId9" Type="http://schemas.openxmlformats.org/officeDocument/2006/relationships/image" Target="../media/image6.jpeg"/><Relationship Id="rId1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733799" y="11542"/>
            <a:ext cx="4401185" cy="984885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algn="r"/>
            <a:r>
              <a:rPr lang="en-US" sz="1600" b="1" dirty="0">
                <a:latin typeface="Century Gothic" panose="020B0502020202020204" pitchFamily="34" charset="0"/>
              </a:rPr>
              <a:t>Debbie Cromer</a:t>
            </a:r>
            <a:endParaRPr lang="en-US" sz="1600" dirty="0">
              <a:latin typeface="Century Gothic" panose="020B0502020202020204" pitchFamily="34" charset="0"/>
            </a:endParaRP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ABR, RSPS, REALTOR, CRS</a:t>
            </a: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(843) 437-6342</a:t>
            </a: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debbie@debbiecromer.com</a:t>
            </a: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www.debbiecromer.com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599" y="5356546"/>
            <a:ext cx="7772401" cy="3282878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tx1"/>
                </a:solidFill>
                <a:latin typeface="Century Gothic" panose="020B0502020202020204" pitchFamily="34" charset="0"/>
              </a:rPr>
              <a:t>Exceptional pond-view 4 BR / 3.5 BA home in Cane Bay with 3,170 sq ft of living, built 2013 and loaded with upgrades. The foyer opens to a private study (perfect for remote work) and a separate dining room for entertaining. The gourmet kitchen shows double wall ovens, gas cooktop, granite tops &amp; espresso-maple cabinets, all flowing into the living area with fireplace. Enjoy morning coffee or evening fire-pit gatherings from the screened porch and paver patio with tranquil pond views. Downstairs features the primary suite w/ tray ceiling &amp; deluxe bath; upstairs you'll find three bedrooms, two full baths &amp; a versatile loft. Extras: hardwoods in main living, upgraded trim package, roof replaced 2019, tankless water heater, 2-car garage, just 0.22 acre lot backing to water + trees.</a:t>
            </a:r>
          </a:p>
          <a:p>
            <a:endParaRPr lang="en-US" sz="14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US" sz="1400" dirty="0">
                <a:solidFill>
                  <a:schemeClr val="tx1"/>
                </a:solidFill>
                <a:latin typeface="Century Gothic" panose="020B0502020202020204" pitchFamily="34" charset="0"/>
              </a:rPr>
              <a:t>Newly priced at $</a:t>
            </a:r>
            <a:r>
              <a:rPr lang="en-US" sz="1400">
                <a:solidFill>
                  <a:schemeClr val="tx1"/>
                </a:solidFill>
                <a:latin typeface="Century Gothic" panose="020B0502020202020204" pitchFamily="34" charset="0"/>
              </a:rPr>
              <a:t>468K … </a:t>
            </a:r>
            <a:r>
              <a:rPr lang="en-US" sz="1400" dirty="0">
                <a:solidFill>
                  <a:schemeClr val="tx1"/>
                </a:solidFill>
                <a:latin typeface="Century Gothic" panose="020B0502020202020204" pitchFamily="34" charset="0"/>
              </a:rPr>
              <a:t>one of the best value 3,100 + sq ft homes in Cane Bay.</a:t>
            </a:r>
          </a:p>
          <a:p>
            <a:endParaRPr lang="en-US" sz="14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US" sz="1400" dirty="0">
                <a:solidFill>
                  <a:schemeClr val="tx1"/>
                </a:solidFill>
                <a:latin typeface="Century Gothic" panose="020B0502020202020204" pitchFamily="34" charset="0"/>
                <a:hlinkClick r:id="rId2"/>
              </a:rPr>
              <a:t>TAKE A VIRTUAL TOUR</a:t>
            </a:r>
            <a:r>
              <a:rPr lang="en-US" sz="1400" dirty="0">
                <a:solidFill>
                  <a:schemeClr val="tx1"/>
                </a:solidFill>
                <a:latin typeface="Century Gothic" panose="020B0502020202020204" pitchFamily="34" charset="0"/>
              </a:rPr>
              <a:t> | </a:t>
            </a:r>
            <a:r>
              <a:rPr lang="en-US" sz="1400" dirty="0">
                <a:solidFill>
                  <a:schemeClr val="tx1"/>
                </a:solidFill>
                <a:latin typeface="Century Gothic" panose="020B0502020202020204" pitchFamily="34" charset="0"/>
                <a:hlinkClick r:id="rId3"/>
              </a:rPr>
              <a:t>PROPERTY WEBSITE</a:t>
            </a:r>
            <a:endParaRPr lang="en-US" sz="14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1066800"/>
            <a:ext cx="8229600" cy="587752"/>
          </a:xfrm>
          <a:prstGeom prst="rect">
            <a:avLst/>
          </a:prstGeom>
          <a:solidFill>
            <a:srgbClr val="BEAF87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1052901"/>
            <a:ext cx="8229600" cy="615553"/>
          </a:xfrm>
          <a:prstGeom prst="rect">
            <a:avLst/>
          </a:prstGeom>
          <a:ln>
            <a:noFill/>
          </a:ln>
        </p:spPr>
        <p:txBody>
          <a:bodyPr wrap="square" anchor="ctr">
            <a:spAutoFit/>
          </a:bodyPr>
          <a:lstStyle/>
          <a:p>
            <a:pPr algn="ctr"/>
            <a:r>
              <a:rPr lang="en-US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219 Daybreak Boulevard</a:t>
            </a:r>
          </a:p>
          <a:p>
            <a:pPr algn="ctr"/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Cane Bay Plantation | Summerville, SC 29486 | MLS# 25007647 | $468,000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111509" y="0"/>
            <a:ext cx="504336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C00000"/>
                </a:solidFill>
                <a:latin typeface="Gabriola" panose="04040605051002020D02" pitchFamily="82" charset="0"/>
                <a:ea typeface="Adobe Fan Heiti Std B" panose="020B0700000000000000" pitchFamily="34" charset="-128"/>
              </a:rPr>
              <a:t>Room to Grow in Cane Bay</a:t>
            </a:r>
          </a:p>
          <a:p>
            <a:r>
              <a:rPr lang="en-US" sz="3200" dirty="0">
                <a:solidFill>
                  <a:srgbClr val="C00000"/>
                </a:solidFill>
                <a:latin typeface="Gabriola" panose="04040605051002020D02" pitchFamily="82" charset="0"/>
                <a:ea typeface="Adobe Fan Heiti Std B" panose="020B0700000000000000" pitchFamily="34" charset="-128"/>
              </a:rPr>
              <a:t>Gourmet Kitchen, Loft, &amp; More!</a:t>
            </a: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49179" y="92626"/>
            <a:ext cx="929022" cy="1122764"/>
          </a:xfrm>
          <a:prstGeom prst="rect">
            <a:avLst/>
          </a:prstGeom>
          <a:noFill/>
          <a:ln w="28575">
            <a:solidFill>
              <a:schemeClr val="bg2">
                <a:lumMod val="9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1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29359" y="4327019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3" name="Picture 22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30877" y="4327019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5" name="Picture 24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8600" y="8754551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2" name="Picture 31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31634" y="4327019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22B73E9F-D68C-45AE-99E3-3BBD12094132}"/>
              </a:ext>
            </a:extLst>
          </p:cNvPr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8600" y="4327019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CFEFDB92-D4D6-4103-A5E7-FE6E5CB98738}"/>
              </a:ext>
            </a:extLst>
          </p:cNvPr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30876" y="8754551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9E7196DD-0F67-4E97-859C-436764631886}"/>
              </a:ext>
            </a:extLst>
          </p:cNvPr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430118" y="4327019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3DC3AF27-1E71-477F-8725-631A4384AC2D}"/>
              </a:ext>
            </a:extLst>
          </p:cNvPr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430117" y="8754551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E249EEDF-F261-4ACA-9F84-5C12D2C0E052}"/>
              </a:ext>
            </a:extLst>
          </p:cNvPr>
          <p:cNvPicPr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29358" y="8754551"/>
            <a:ext cx="1371600" cy="914400"/>
          </a:xfrm>
          <a:prstGeom prst="rect">
            <a:avLst/>
          </a:prstGeom>
          <a:ln>
            <a:noFill/>
          </a:ln>
          <a:effectLst/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BDF408B4-4F12-4DD5-B1AF-D0A7785D28C5}"/>
              </a:ext>
            </a:extLst>
          </p:cNvPr>
          <p:cNvSpPr/>
          <p:nvPr/>
        </p:nvSpPr>
        <p:spPr>
          <a:xfrm>
            <a:off x="0" y="9784080"/>
            <a:ext cx="8229600" cy="274320"/>
          </a:xfrm>
          <a:prstGeom prst="rect">
            <a:avLst/>
          </a:prstGeom>
          <a:solidFill>
            <a:srgbClr val="BEAF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Century 21 Properties Plus | 1090 Park West Blvd; Ste 103 | Mount Pleasant, SC 29466</a:t>
            </a:r>
          </a:p>
        </p:txBody>
      </p:sp>
      <p:pic>
        <p:nvPicPr>
          <p:cNvPr id="26" name="Picture 2">
            <a:extLst>
              <a:ext uri="{FF2B5EF4-FFF2-40B4-BE49-F238E27FC236}">
                <a16:creationId xmlns:a16="http://schemas.microsoft.com/office/drawing/2014/main" id="{D4B8056A-ADDD-421E-AFBA-A7891F6B87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1753573" y="7703904"/>
            <a:ext cx="1685499" cy="542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03" b="5503"/>
          <a:stretch/>
        </p:blipFill>
        <p:spPr>
          <a:xfrm>
            <a:off x="228600" y="1769679"/>
            <a:ext cx="3657600" cy="2442213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16749EC2-9CBF-4760-96A4-46FA66C48B4B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03" b="5503"/>
          <a:stretch/>
        </p:blipFill>
        <p:spPr>
          <a:xfrm>
            <a:off x="4345633" y="1769679"/>
            <a:ext cx="3657601" cy="2442213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8779C34C-F76B-B529-9EB8-B13AD46530A0}"/>
              </a:ext>
            </a:extLst>
          </p:cNvPr>
          <p:cNvPicPr>
            <a:picLocks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32348" y="8755027"/>
            <a:ext cx="1370172" cy="913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4365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517</TotalTime>
  <Words>250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Gabriola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66</cp:revision>
  <dcterms:created xsi:type="dcterms:W3CDTF">2006-08-16T00:00:00Z</dcterms:created>
  <dcterms:modified xsi:type="dcterms:W3CDTF">2026-01-05T20:39:05Z</dcterms:modified>
</cp:coreProperties>
</file>