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8a99be80-5dd2-4235-addd-34190e9a2c3f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Great new price on this spacious 4-bedroom, 3.5-bath home in the heart of Cane Bay Plantation that offers a functional layout &amp; beautiful finishes throughout. The foyer opens to a private study—ideal for working from home—and a separate dining room perfect for entertaining. The gourmet kitchen features stainless steel double wall ovens, gas cooktop, granite countertops, ceramic tile backsplash, espresso-finish maple cabinets w/ crown molding &amp; double pull-out shelves, all flowing into a cozy breakfast nook &amp; large family room w/ gas fireplace. Enjoy tranquil pond views from the screened porch or gather on the paver patio w/ fire pit. The downstairs primary suite boasts a tray ceiling &amp; deluxe bath, while upstairs you'll find three spacious bedrooms, two full baths, &amp; a versatile loft.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Additional highlights include hardwood floors in the main living areas, an upgraded trim package w/ RB-3 casings &amp; 5 1/4" baseboards, a roof replaced in 2019, &amp; a newly installed tankless water heater for added efficiency.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219 Daybreak Boulevard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25007647 | $485,000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Easy Show + 2.5% to You!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Price Improved!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2348" y="8755027"/>
            <a:ext cx="1370172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262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2025-08-20T02:04:54Z</dcterms:modified>
</cp:coreProperties>
</file>