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2D050"/>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www.zillow.com/view-imx/4624d50b-b8e5-4057-ae8c-3e7281e33108?setAttribution=mls&amp;wl=true&amp;initialViewType=pano&amp;utm_source=dashboard"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0179"/>
            <a:ext cx="8229600" cy="2877719"/>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Beautiful home with modern updates and an exceptional layout is a must see! Step into this spacious and stylish home and be wowed by the attention to detail. The open floor plan flows seamlessly from room to room, ideal for both everyday living and entertaining. A brand new roof, newer HVAC, newer stainless appliances and LVP flooring ensure peace of mind and contemporary appeal. The flex room off of the foyer, currently used as a home office offers versatility to suit your lifestyle. The kitchen is a true standout, featuring solid surface countertops, a center island, 42'' cabinets with crown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a wide pantry and a light-filled eat-in area. A separate dining room provides a formal space for gatherings. Upstairs, the primary en-suite impresses with cathedral ceiling, a garden tub, separate shower, and dual vanities. The bonus room, which is generously sized, can serve as a 5th bedroom, media space, playroom, or home gym. Enjoy the outdoors in the spacious backyard with partial fencing and a cozy fire-pit area, perfect for relaxing or entertaining. Award winning DD2 schools with Beech Hill elementary in walking distance. Membership to Legend Oaks Plantation golf and pool is an additional fee but not mandatory to join. Don't miss this well maintained, move-in ready home with room for everyone and upgrades throughout!</a:t>
            </a:r>
          </a:p>
          <a:p>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Enjoy a virtual tour!</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568-A Savannah Highway | Charleston, SC 29407</a:t>
            </a:r>
          </a:p>
        </p:txBody>
      </p:sp>
      <p:sp>
        <p:nvSpPr>
          <p:cNvPr id="5" name="Rectangle 4"/>
          <p:cNvSpPr/>
          <p:nvPr/>
        </p:nvSpPr>
        <p:spPr>
          <a:xfrm>
            <a:off x="3810002" y="89027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solidFill>
                    <a:schemeClr val="bg1"/>
                  </a:solidFill>
                  <a:latin typeface="Century Gothic" panose="020B0502020202020204" pitchFamily="34" charset="0"/>
                </a:rPr>
                <a:t>219 Silverwood Lane</a:t>
              </a:r>
            </a:p>
            <a:p>
              <a:pPr algn="ctr"/>
              <a:r>
                <a:rPr lang="en-US" sz="1700" b="1" dirty="0">
                  <a:ln w="3175">
                    <a:noFill/>
                  </a:ln>
                  <a:solidFill>
                    <a:schemeClr val="bg1"/>
                  </a:solidFill>
                  <a:latin typeface="Century Gothic" panose="020B0502020202020204" pitchFamily="34" charset="0"/>
                </a:rPr>
                <a:t>Legend Oaks Plantation | Summerville, SC 29485 | MLS# 25012057 | $450,000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778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9425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3160" y="2124210"/>
            <a:ext cx="1713382" cy="1142254"/>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18010" y="4844313"/>
            <a:ext cx="1703985" cy="113599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85" b="185"/>
          <a:stretch/>
        </p:blipFill>
        <p:spPr>
          <a:xfrm>
            <a:off x="421002" y="4840808"/>
            <a:ext cx="1719072" cy="1143000"/>
          </a:xfrm>
          <a:prstGeom prst="rect">
            <a:avLst/>
          </a:prstGeom>
          <a:ln w="19050">
            <a:solidFill>
              <a:srgbClr val="92D050"/>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rcRect l="2490" r="2490"/>
          <a:stretch/>
        </p:blipFill>
        <p:spPr>
          <a:xfrm>
            <a:off x="421002" y="762000"/>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3160" y="765054"/>
            <a:ext cx="1713382" cy="1142255"/>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602" y="4840808"/>
            <a:ext cx="1714500"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0316" y="3482994"/>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6152" y="4841180"/>
            <a:ext cx="1713382" cy="1142255"/>
          </a:xfrm>
          <a:prstGeom prst="rect">
            <a:avLst/>
          </a:prstGeom>
          <a:ln w="19050">
            <a:solidFill>
              <a:srgbClr val="92D050"/>
            </a:solidFill>
          </a:ln>
        </p:spPr>
      </p:pic>
      <p:sp>
        <p:nvSpPr>
          <p:cNvPr id="14" name="Rectangle 13"/>
          <p:cNvSpPr/>
          <p:nvPr/>
        </p:nvSpPr>
        <p:spPr>
          <a:xfrm>
            <a:off x="410213" y="3236801"/>
            <a:ext cx="5513113" cy="1384995"/>
          </a:xfrm>
          <a:prstGeom prst="rect">
            <a:avLst/>
          </a:prstGeom>
          <a:ln>
            <a:noFill/>
          </a:ln>
        </p:spPr>
        <p:txBody>
          <a:bodyPr wrap="square">
            <a:spAutoFit/>
          </a:bodyPr>
          <a:lstStyle/>
          <a:p>
            <a:pPr algn="ctr"/>
            <a:r>
              <a:rPr lang="en-US" sz="2800" b="1" i="1" dirty="0">
                <a:ln w="3175">
                  <a:solidFill>
                    <a:schemeClr val="tx1"/>
                  </a:solidFill>
                </a:ln>
                <a:solidFill>
                  <a:schemeClr val="bg1"/>
                </a:solidFill>
                <a:latin typeface="Century Gothic" panose="020B0502020202020204" pitchFamily="34" charset="0"/>
              </a:rPr>
              <a:t>OPEN HOUSE</a:t>
            </a:r>
          </a:p>
          <a:p>
            <a:pPr algn="ctr"/>
            <a:r>
              <a:rPr lang="en-US" sz="2800" b="1" i="1" dirty="0">
                <a:ln w="3175">
                  <a:solidFill>
                    <a:schemeClr val="tx1"/>
                  </a:solidFill>
                </a:ln>
                <a:solidFill>
                  <a:schemeClr val="bg1"/>
                </a:solidFill>
                <a:latin typeface="Century Gothic" panose="020B0502020202020204" pitchFamily="34" charset="0"/>
              </a:rPr>
              <a:t>SUNDAY 5/18 FROM 1-3</a:t>
            </a:r>
          </a:p>
          <a:p>
            <a:pPr algn="ctr"/>
            <a:r>
              <a:rPr lang="en-US" sz="2800" b="1" i="1" dirty="0">
                <a:ln w="3175">
                  <a:solidFill>
                    <a:schemeClr val="tx1"/>
                  </a:solidFill>
                </a:ln>
                <a:solidFill>
                  <a:schemeClr val="bg1"/>
                </a:solidFill>
                <a:latin typeface="Century Gothic" panose="020B0502020202020204" pitchFamily="34" charset="0"/>
              </a:rPr>
              <a:t>$10,000 SELLER CREDIT</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2642</TotalTime>
  <Words>315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116</cp:revision>
  <dcterms:created xsi:type="dcterms:W3CDTF">2006-08-16T00:00:00Z</dcterms:created>
  <dcterms:modified xsi:type="dcterms:W3CDTF">2025-05-17T14:27:29Z</dcterms:modified>
</cp:coreProperties>
</file>