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936" y="478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37870"/>
            <a:ext cx="7772400" cy="1477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21 Chapel Street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| Units 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, B, &amp; C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</a:b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Mazyck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-Wraggborough |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Charleston, SC 29403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MLS#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15008060 |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$719,000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45" y="5715000"/>
            <a:ext cx="7623510" cy="3869722"/>
          </a:xfrm>
        </p:spPr>
        <p:txBody>
          <a:bodyPr anchor="ctr">
            <a:no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Properties like this one do not come on the market often. Three rental units in downtown Charleston close to everything! OFF STREET PARKING…3 parking spots in the back and 2 spots in the driveway. 98% occupancy on these units in the past 2 years. Unit A has a New HVAC, New roof 2009, marble in the kitchen &amp; bathrooms, New stove, New refrigerator, New foundation, all thresholds are hand-made from African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Sapele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wood (type of mahogany), Drainage system installed for standing water removal, Unit B has New heating system 2015. PRIME LOCATION! You can walk the gorgeous Ravenel Bridge or visit Charleston’s Market, both just 1 mile away. The College of Charleston, Charleston Law School &amp; Marion Square are an easy walk or bike ride. Walk only 4 blocks to King Street’s famous shopping or Meeting Street's best restaurants. Only 3 blocks to the South Carolina Aquarium. The Bier Garden restaurant is just across the street and the Post Office is only 1 block away. Harris Teeter &amp; </a:t>
            </a:r>
            <a:r>
              <a:rPr lang="en-US" sz="1600" i="1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Bi-Lo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(grocery stores) are within 4 blocks. Just one mile to the interstate and The BEACH is only 13 minutes drive!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7053"/>
          <a:stretch/>
        </p:blipFill>
        <p:spPr bwMode="auto">
          <a:xfrm>
            <a:off x="1855470" y="847828"/>
            <a:ext cx="4061460" cy="3158696"/>
          </a:xfrm>
          <a:prstGeom prst="roundRect">
            <a:avLst/>
          </a:prstGeom>
          <a:noFill/>
          <a:ln w="50800" cmpd="thinThick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36" y="847828"/>
            <a:ext cx="1479628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286131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40" y="8286130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280" y="8286131"/>
            <a:ext cx="2270760" cy="1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" y="152400"/>
            <a:ext cx="7589520" cy="9432322"/>
          </a:xfrm>
          <a:prstGeom prst="rect">
            <a:avLst/>
          </a:prstGeom>
          <a:noFill/>
          <a:ln w="63500" cmpd="thinThick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737122"/>
            <a:ext cx="7772400" cy="33855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Call or email for details: (843) 214-8451 or </a:t>
            </a:r>
            <a:r>
              <a:rPr lang="en-US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Robin@ThePhillipsRealtyGroup.com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2292" y="76200"/>
            <a:ext cx="3587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Edwardian Script ITC" panose="030303020407070D0804" pitchFamily="66" charset="0"/>
              </a:rPr>
              <a:t>Attention Investors!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5" y="1924522"/>
            <a:ext cx="1497490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5" y="3001216"/>
            <a:ext cx="1497490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805" y="847828"/>
            <a:ext cx="1497490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805" y="1924522"/>
            <a:ext cx="1497490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805" y="3001216"/>
            <a:ext cx="1497490" cy="1005308"/>
          </a:xfrm>
          <a:prstGeom prst="round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Brace 13"/>
          <p:cNvSpPr/>
          <p:nvPr/>
        </p:nvSpPr>
        <p:spPr>
          <a:xfrm rot="5400000">
            <a:off x="3810000" y="4287504"/>
            <a:ext cx="152400" cy="3159791"/>
          </a:xfrm>
          <a:prstGeom prst="rightBrace">
            <a:avLst>
              <a:gd name="adj1" fmla="val 110416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21 Chapel Street | Units A, B, &amp; C Mazyck-Wraggborough | Charleston, SC 29403 MLS# 15008060 | $719,000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atp1313@gmail.com</cp:lastModifiedBy>
  <cp:revision>6</cp:revision>
  <dcterms:created xsi:type="dcterms:W3CDTF">2006-08-16T00:00:00Z</dcterms:created>
  <dcterms:modified xsi:type="dcterms:W3CDTF">2015-03-31T21:03:46Z</dcterms:modified>
</cp:coreProperties>
</file>