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2628" y="9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55545"/>
            <a:ext cx="7772400" cy="14771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0"/>
              </a:rPr>
              <a:t>21 Chapel Street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0"/>
              </a:rPr>
              <a:t>| Units 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0"/>
              </a:rPr>
              <a:t>, B, &amp; C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0"/>
              </a:rPr>
            </a:b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0"/>
              </a:rPr>
              <a:t>Mazyck-Wraggborough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0"/>
              </a:rPr>
              <a:t> |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0"/>
              </a:rPr>
              <a:t>Charleston, SC 29403</a:t>
            </a: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0"/>
              </a:rPr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0"/>
              </a:rPr>
              <a:t>MLS#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0"/>
              </a:rPr>
              <a:t>15008060 |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0"/>
              </a:rPr>
              <a:t>$ 697,719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445" y="5536283"/>
            <a:ext cx="7623510" cy="4048439"/>
          </a:xfrm>
        </p:spPr>
        <p:txBody>
          <a:bodyPr anchor="ctr">
            <a:noAutofit/>
          </a:bodyPr>
          <a:lstStyle/>
          <a:p>
            <a:r>
              <a:rPr lang="en-US" sz="1600" b="1" i="1" dirty="0" smtClean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NO </a:t>
            </a:r>
            <a:r>
              <a:rPr lang="en-US" sz="1600" b="1" i="1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FLOODING HERE</a:t>
            </a:r>
            <a:r>
              <a:rPr lang="en-US" sz="1600" b="1" i="1" dirty="0" smtClean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!!</a:t>
            </a:r>
          </a:p>
          <a:p>
            <a:r>
              <a:rPr lang="en-US" sz="1600" i="1" dirty="0" smtClean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Properties </a:t>
            </a:r>
            <a:r>
              <a:rPr lang="en-US" sz="1600" i="1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like this one do not come on the market often. Three rental units in downtown Charleston close to everything! OFF STREET PARKING…3 parking spots in the back and 2 spots in the driveway. 98% occupancy on these units in the past 2 years. Unit A has a New HVAC, New roof 2009, marble in the kitchen &amp; bathrooms, New stove, New refrigerator, New foundation, all thresholds are hand-made from African </a:t>
            </a:r>
            <a:r>
              <a:rPr lang="en-US" sz="1600" i="1" dirty="0" err="1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Sapele</a:t>
            </a:r>
            <a:r>
              <a:rPr lang="en-US" sz="1600" i="1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 wood (type of mahogany), Drainage system installed for standing water removal, Unit B has New heating system 2015. PRIME LOCATION! You can walk the gorgeous </a:t>
            </a:r>
            <a:r>
              <a:rPr lang="en-US" sz="1600" i="1" dirty="0" err="1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Ravenel</a:t>
            </a:r>
            <a:r>
              <a:rPr lang="en-US" sz="1600" i="1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 Bridge or visit Charleston’s Market, both just 1 mile away. The College of Charleston, Charleston Law School &amp; Marion Square are an easy walk or bike ride. Walk only 4 blocks to King Street's famous shopping or Meeting Street's best restaurants. Only 3 blocks to the South Carolina Aquarium. The Bier Garden restaurant is just across the street and the Post Office is only 1 block away. Harris Teeter &amp; </a:t>
            </a:r>
            <a:r>
              <a:rPr lang="en-US" sz="1600" i="1" dirty="0" err="1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Bi-Lo</a:t>
            </a:r>
            <a:r>
              <a:rPr lang="en-US" sz="1600" i="1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 (grocery stores) are within 4 blocks. Just one mile to the interstate and The BEACH is only 13 minutes drive! Put up one wall &amp; add 1 or 2 doors to make Unit C a 2 or 3 bedroom unit and boost rental income to $49,800 per year on the low end!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6" r="7053"/>
          <a:stretch/>
        </p:blipFill>
        <p:spPr bwMode="auto">
          <a:xfrm>
            <a:off x="1855470" y="821245"/>
            <a:ext cx="4061460" cy="3158696"/>
          </a:xfrm>
          <a:prstGeom prst="roundRect">
            <a:avLst/>
          </a:prstGeom>
          <a:noFill/>
          <a:ln w="50800" cmpd="thinThick">
            <a:solidFill>
              <a:schemeClr val="bg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8286131"/>
            <a:ext cx="2270760" cy="129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440" y="8286130"/>
            <a:ext cx="2270760" cy="129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8280" y="8286131"/>
            <a:ext cx="2270760" cy="129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" y="152400"/>
            <a:ext cx="7589520" cy="9432322"/>
          </a:xfrm>
          <a:prstGeom prst="rect">
            <a:avLst/>
          </a:prstGeom>
          <a:noFill/>
          <a:ln w="63500" cmpd="thinThick">
            <a:solidFill>
              <a:schemeClr val="bg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9737122"/>
            <a:ext cx="7772400" cy="33855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Call or email for details: (843) 214-8451 or </a:t>
            </a:r>
            <a:r>
              <a:rPr lang="en-US" sz="16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Robin@ThePhillipsRealtyGroup.com</a:t>
            </a:r>
            <a:endParaRPr lang="en-US" sz="16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92279" y="76200"/>
            <a:ext cx="3587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Edwardian Script ITC" panose="030303020407070D0804" pitchFamily="66" charset="0"/>
              </a:rPr>
              <a:t>Attention Investors!</a:t>
            </a:r>
            <a:endParaRPr lang="en-US" sz="4400" dirty="0">
              <a:solidFill>
                <a:schemeClr val="bg2">
                  <a:lumMod val="50000"/>
                </a:schemeClr>
              </a:solidFill>
              <a:latin typeface="Edwardian Script ITC" panose="030303020407070D0804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7105" y="799404"/>
            <a:ext cx="7378190" cy="3158696"/>
            <a:chOff x="241810" y="799404"/>
            <a:chExt cx="7378190" cy="315869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0741" y="799404"/>
              <a:ext cx="1479628" cy="1005308"/>
            </a:xfrm>
            <a:prstGeom prst="roundRect">
              <a:avLst/>
            </a:prstGeom>
            <a:noFill/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1810" y="1876098"/>
              <a:ext cx="1497490" cy="1005308"/>
            </a:xfrm>
            <a:prstGeom prst="roundRect">
              <a:avLst/>
            </a:prstGeom>
            <a:noFill/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1810" y="2952792"/>
              <a:ext cx="1497490" cy="1005308"/>
            </a:xfrm>
            <a:prstGeom prst="roundRect">
              <a:avLst/>
            </a:prstGeom>
            <a:noFill/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22510" y="799404"/>
              <a:ext cx="1497490" cy="1005308"/>
            </a:xfrm>
            <a:prstGeom prst="roundRect">
              <a:avLst/>
            </a:prstGeom>
            <a:noFill/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22510" y="1876098"/>
              <a:ext cx="1497490" cy="1005308"/>
            </a:xfrm>
            <a:prstGeom prst="roundRect">
              <a:avLst/>
            </a:prstGeom>
            <a:noFill/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22510" y="2952792"/>
              <a:ext cx="1497490" cy="1005308"/>
            </a:xfrm>
            <a:prstGeom prst="roundRect">
              <a:avLst/>
            </a:prstGeom>
            <a:noFill/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4" name="Right Brace 13"/>
          <p:cNvSpPr/>
          <p:nvPr/>
        </p:nvSpPr>
        <p:spPr>
          <a:xfrm rot="5400000">
            <a:off x="3810000" y="3904583"/>
            <a:ext cx="152400" cy="3159791"/>
          </a:xfrm>
          <a:prstGeom prst="rightBrace">
            <a:avLst>
              <a:gd name="adj1" fmla="val 110416"/>
              <a:gd name="adj2" fmla="val 50000"/>
            </a:avLst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5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280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Adobe Garamond Pro</vt:lpstr>
      <vt:lpstr>Arial</vt:lpstr>
      <vt:lpstr>Calibri</vt:lpstr>
      <vt:lpstr>Edwardian Script ITC</vt:lpstr>
      <vt:lpstr>Palatino Linotype</vt:lpstr>
      <vt:lpstr>Times New Roman</vt:lpstr>
      <vt:lpstr>Office Theme</vt:lpstr>
      <vt:lpstr>21 Chapel Street | Units A, B, &amp; C Mazyck-Wraggborough | Charleston, SC 29403 MLS# 15008060 | $ 697,719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104 Westoe St | Summerville MLS# 1411433 | $309,900</dc:title>
  <dc:creator>CVH360</dc:creator>
  <cp:lastModifiedBy>A. Thomas</cp:lastModifiedBy>
  <cp:revision>8</cp:revision>
  <dcterms:created xsi:type="dcterms:W3CDTF">2006-08-16T00:00:00Z</dcterms:created>
  <dcterms:modified xsi:type="dcterms:W3CDTF">2015-10-09T19:21:36Z</dcterms:modified>
</cp:coreProperties>
</file>