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218" y="3360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5/7/2015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5/7/2015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5/7/2015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13" Type="http://schemas.openxmlformats.org/officeDocument/2006/relationships/image" Target="../media/image11.jpeg"/><Relationship Id="rId18" Type="http://schemas.openxmlformats.org/officeDocument/2006/relationships/image" Target="../media/image16.jpeg"/><Relationship Id="rId3" Type="http://schemas.openxmlformats.org/officeDocument/2006/relationships/image" Target="../media/image3.jpg"/><Relationship Id="rId7" Type="http://schemas.openxmlformats.org/officeDocument/2006/relationships/image" Target="../media/image5.png"/><Relationship Id="rId12" Type="http://schemas.openxmlformats.org/officeDocument/2006/relationships/image" Target="../media/image10.jpeg"/><Relationship Id="rId17" Type="http://schemas.openxmlformats.org/officeDocument/2006/relationships/image" Target="../media/image15.jpeg"/><Relationship Id="rId2" Type="http://schemas.openxmlformats.org/officeDocument/2006/relationships/image" Target="../media/image2.jpg"/><Relationship Id="rId16" Type="http://schemas.openxmlformats.org/officeDocument/2006/relationships/image" Target="../media/image14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g"/><Relationship Id="rId11" Type="http://schemas.openxmlformats.org/officeDocument/2006/relationships/image" Target="../media/image9.jpeg"/><Relationship Id="rId5" Type="http://schemas.openxmlformats.org/officeDocument/2006/relationships/hyperlink" Target="http://www.luxurypropertiesincharleston.com/" TargetMode="External"/><Relationship Id="rId15" Type="http://schemas.openxmlformats.org/officeDocument/2006/relationships/image" Target="../media/image13.jpeg"/><Relationship Id="rId10" Type="http://schemas.openxmlformats.org/officeDocument/2006/relationships/image" Target="../media/image8.jpeg"/><Relationship Id="rId19" Type="http://schemas.openxmlformats.org/officeDocument/2006/relationships/image" Target="../media/image17.jpeg"/><Relationship Id="rId4" Type="http://schemas.openxmlformats.org/officeDocument/2006/relationships/hyperlink" Target="mailto:Patricia@kwluxuryhomes.com" TargetMode="External"/><Relationship Id="rId9" Type="http://schemas.openxmlformats.org/officeDocument/2006/relationships/image" Target="../media/image7.jpeg"/><Relationship Id="rId14" Type="http://schemas.openxmlformats.org/officeDocument/2006/relationships/image" Target="../media/image1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1533"/>
          <a:stretch/>
        </p:blipFill>
        <p:spPr>
          <a:xfrm>
            <a:off x="198826" y="963002"/>
            <a:ext cx="7374748" cy="3847124"/>
          </a:xfrm>
          <a:prstGeom prst="rect">
            <a:avLst/>
          </a:prstGeom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160" y="15240"/>
            <a:ext cx="7752080" cy="670560"/>
          </a:xfrm>
        </p:spPr>
        <p:txBody>
          <a:bodyPr>
            <a:noAutofit/>
          </a:bodyPr>
          <a:lstStyle/>
          <a:p>
            <a:r>
              <a:rPr lang="en-US" sz="29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oudy Old Style" panose="02020502050305020303" pitchFamily="18" charset="0"/>
              </a:rPr>
              <a:t>Luxurious 1 Bedroom </a:t>
            </a:r>
            <a:r>
              <a:rPr lang="en-US" sz="29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oudy Old Style" panose="02020502050305020303" pitchFamily="18" charset="0"/>
              </a:rPr>
              <a:t>Condo </a:t>
            </a:r>
            <a:r>
              <a:rPr lang="en-US" sz="29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oudy Old Style" panose="02020502050305020303" pitchFamily="18" charset="0"/>
              </a:rPr>
              <a:t>in the </a:t>
            </a:r>
            <a:r>
              <a:rPr lang="en-US" sz="29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oudy Old Style" panose="02020502050305020303" pitchFamily="18" charset="0"/>
              </a:rPr>
              <a:t>Heart </a:t>
            </a:r>
            <a:r>
              <a:rPr lang="en-US" sz="29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oudy Old Style" panose="02020502050305020303" pitchFamily="18" charset="0"/>
              </a:rPr>
              <a:t>of </a:t>
            </a:r>
            <a:r>
              <a:rPr lang="en-US" sz="29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oudy Old Style" panose="02020502050305020303" pitchFamily="18" charset="0"/>
              </a:rPr>
              <a:t>Downtown</a:t>
            </a:r>
            <a:endParaRPr lang="en-US" sz="2900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oudy Old Style" panose="02020502050305020303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-8305800" y="6324600"/>
            <a:ext cx="7772400" cy="1888405"/>
          </a:xfrm>
        </p:spPr>
        <p:txBody>
          <a:bodyPr anchor="ctr">
            <a:noAutofit/>
          </a:bodyPr>
          <a:lstStyle/>
          <a:p>
            <a:r>
              <a:rPr lang="en-US" sz="1400" dirty="0">
                <a:solidFill>
                  <a:schemeClr val="tx2">
                    <a:lumMod val="10000"/>
                  </a:schemeClr>
                </a:solidFill>
                <a:latin typeface="Goudy Old Style" panose="02020502050305020303" pitchFamily="18" charset="0"/>
              </a:rPr>
              <a:t>Exclusive and private Pied-A-Terre in a prime location in the heart of Charleston. </a:t>
            </a:r>
            <a:endParaRPr lang="en-US" sz="1400" dirty="0" smtClean="0">
              <a:solidFill>
                <a:schemeClr val="tx2">
                  <a:lumMod val="10000"/>
                </a:schemeClr>
              </a:solidFill>
              <a:latin typeface="Goudy Old Style" panose="02020502050305020303" pitchFamily="18" charset="0"/>
            </a:endParaRPr>
          </a:p>
          <a:p>
            <a:endParaRPr lang="en-US" sz="1400" dirty="0">
              <a:solidFill>
                <a:schemeClr val="tx2">
                  <a:lumMod val="10000"/>
                </a:schemeClr>
              </a:solidFill>
              <a:latin typeface="Goudy Old Style" panose="02020502050305020303" pitchFamily="18" charset="0"/>
            </a:endParaRPr>
          </a:p>
          <a:p>
            <a:r>
              <a:rPr lang="en-US" sz="1400" dirty="0" smtClean="0">
                <a:solidFill>
                  <a:schemeClr val="tx2">
                    <a:lumMod val="10000"/>
                  </a:schemeClr>
                </a:solidFill>
                <a:latin typeface="Goudy Old Style" panose="02020502050305020303" pitchFamily="18" charset="0"/>
              </a:rPr>
              <a:t>2 </a:t>
            </a:r>
            <a:r>
              <a:rPr lang="en-US" sz="1400" dirty="0">
                <a:solidFill>
                  <a:schemeClr val="tx2">
                    <a:lumMod val="10000"/>
                  </a:schemeClr>
                </a:solidFill>
                <a:latin typeface="Goudy Old Style" panose="02020502050305020303" pitchFamily="18" charset="0"/>
              </a:rPr>
              <a:t>off street parking spaces with private garage with electronic garage door opener, identified with #7 in both parking spaces. </a:t>
            </a:r>
            <a:endParaRPr lang="en-US" sz="1400" dirty="0" smtClean="0">
              <a:solidFill>
                <a:schemeClr val="tx2">
                  <a:lumMod val="10000"/>
                </a:schemeClr>
              </a:solidFill>
              <a:latin typeface="Goudy Old Style" panose="02020502050305020303" pitchFamily="18" charset="0"/>
            </a:endParaRPr>
          </a:p>
          <a:p>
            <a:endParaRPr lang="en-US" sz="1400" dirty="0">
              <a:solidFill>
                <a:schemeClr val="tx2">
                  <a:lumMod val="10000"/>
                </a:schemeClr>
              </a:solidFill>
              <a:latin typeface="Goudy Old Style" panose="02020502050305020303" pitchFamily="18" charset="0"/>
            </a:endParaRPr>
          </a:p>
          <a:p>
            <a:r>
              <a:rPr lang="en-US" sz="1400" dirty="0" smtClean="0">
                <a:solidFill>
                  <a:schemeClr val="tx2">
                    <a:lumMod val="10000"/>
                  </a:schemeClr>
                </a:solidFill>
                <a:latin typeface="Goudy Old Style" panose="02020502050305020303" pitchFamily="18" charset="0"/>
              </a:rPr>
              <a:t>Stackable </a:t>
            </a:r>
            <a:r>
              <a:rPr lang="en-US" sz="1400" dirty="0">
                <a:solidFill>
                  <a:schemeClr val="tx2">
                    <a:lumMod val="10000"/>
                  </a:schemeClr>
                </a:solidFill>
                <a:latin typeface="Goudy Old Style" panose="02020502050305020303" pitchFamily="18" charset="0"/>
              </a:rPr>
              <a:t>washer/dryer, wood burning fireplace in the living room, rear patio, central heat &amp; air. </a:t>
            </a:r>
            <a:endParaRPr lang="en-US" sz="1400" dirty="0" smtClean="0">
              <a:solidFill>
                <a:schemeClr val="tx2">
                  <a:lumMod val="10000"/>
                </a:schemeClr>
              </a:solidFill>
              <a:latin typeface="Goudy Old Style" panose="02020502050305020303" pitchFamily="18" charset="0"/>
            </a:endParaRPr>
          </a:p>
          <a:p>
            <a:endParaRPr lang="en-US" sz="1400" dirty="0">
              <a:solidFill>
                <a:schemeClr val="tx2">
                  <a:lumMod val="10000"/>
                </a:schemeClr>
              </a:solidFill>
              <a:latin typeface="Goudy Old Style" panose="02020502050305020303" pitchFamily="18" charset="0"/>
            </a:endParaRPr>
          </a:p>
          <a:p>
            <a:r>
              <a:rPr lang="en-US" sz="1400" dirty="0" smtClean="0">
                <a:solidFill>
                  <a:schemeClr val="tx2">
                    <a:lumMod val="10000"/>
                  </a:schemeClr>
                </a:solidFill>
                <a:latin typeface="Goudy Old Style" panose="02020502050305020303" pitchFamily="18" charset="0"/>
              </a:rPr>
              <a:t>Very </a:t>
            </a:r>
            <a:r>
              <a:rPr lang="en-US" sz="1400" dirty="0">
                <a:solidFill>
                  <a:schemeClr val="tx2">
                    <a:lumMod val="10000"/>
                  </a:schemeClr>
                </a:solidFill>
                <a:latin typeface="Goudy Old Style" panose="02020502050305020303" pitchFamily="18" charset="0"/>
              </a:rPr>
              <a:t>quiet location tucked away on Horlbeck Aly. Serene patio on the front of the town home for relaxing and reading, yet steps away from King and Meeting Streets! </a:t>
            </a:r>
            <a:endParaRPr lang="en-US" sz="1400" dirty="0" smtClean="0">
              <a:solidFill>
                <a:schemeClr val="tx2">
                  <a:lumMod val="10000"/>
                </a:schemeClr>
              </a:solidFill>
              <a:latin typeface="Goudy Old Style" panose="02020502050305020303" pitchFamily="18" charset="0"/>
            </a:endParaRPr>
          </a:p>
          <a:p>
            <a:endParaRPr lang="en-US" sz="1400" dirty="0">
              <a:solidFill>
                <a:schemeClr val="tx2">
                  <a:lumMod val="10000"/>
                </a:schemeClr>
              </a:solidFill>
              <a:latin typeface="Goudy Old Style" panose="02020502050305020303" pitchFamily="18" charset="0"/>
            </a:endParaRPr>
          </a:p>
          <a:p>
            <a:r>
              <a:rPr lang="en-US" sz="1400" dirty="0" smtClean="0">
                <a:solidFill>
                  <a:schemeClr val="tx2">
                    <a:lumMod val="10000"/>
                  </a:schemeClr>
                </a:solidFill>
                <a:latin typeface="Goudy Old Style" panose="02020502050305020303" pitchFamily="18" charset="0"/>
              </a:rPr>
              <a:t>HOA </a:t>
            </a:r>
            <a:r>
              <a:rPr lang="en-US" sz="1400" dirty="0">
                <a:solidFill>
                  <a:schemeClr val="tx2">
                    <a:lumMod val="10000"/>
                  </a:schemeClr>
                </a:solidFill>
                <a:latin typeface="Goudy Old Style" panose="02020502050305020303" pitchFamily="18" charset="0"/>
              </a:rPr>
              <a:t>includes exterior maintenance and flood insurance. This home can be eligible for 0.5% of the loan amount cash back towards closing costs. Ask me how!</a:t>
            </a:r>
          </a:p>
        </p:txBody>
      </p:sp>
      <p:sp>
        <p:nvSpPr>
          <p:cNvPr id="16" name="Rectangle 15"/>
          <p:cNvSpPr/>
          <p:nvPr/>
        </p:nvSpPr>
        <p:spPr>
          <a:xfrm>
            <a:off x="0" y="963001"/>
            <a:ext cx="7772400" cy="923330"/>
          </a:xfrm>
          <a:prstGeom prst="rect">
            <a:avLst/>
          </a:prstGeom>
          <a:noFill/>
        </p:spPr>
        <p:txBody>
          <a:bodyPr wrap="square" anchor="b">
            <a:spAutoFit/>
          </a:bodyPr>
          <a:lstStyle/>
          <a:p>
            <a:pPr algn="ctr"/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oudy Old Style" panose="02020502050305020303" pitchFamily="18" charset="0"/>
              </a:rPr>
              <a:t>21 George Street #108</a:t>
            </a:r>
            <a:endParaRPr lang="en-US" sz="2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oudy Old Style" panose="02020502050305020303" pitchFamily="18" charset="0"/>
            </a:endParaRPr>
          </a:p>
          <a:p>
            <a:pPr algn="ctr"/>
            <a:endParaRPr lang="en-US" sz="1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oudy Old Style" panose="02020502050305020303" pitchFamily="18" charset="0"/>
            </a:endParaRPr>
          </a:p>
          <a:p>
            <a:pPr algn="ctr"/>
            <a:r>
              <a:rPr lang="en-US" sz="1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oudy Old Style" panose="02020502050305020303" pitchFamily="18" charset="0"/>
              </a:rPr>
              <a:t>George And Society | Charleston, SC 29401 | MLS# 15005670 | $470,000</a:t>
            </a:r>
            <a:endParaRPr lang="en-US" sz="1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oudy Old Style" panose="02020502050305020303" pitchFamily="18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0" y="8991600"/>
            <a:ext cx="7772400" cy="10464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400" b="1" dirty="0">
                <a:solidFill>
                  <a:schemeClr val="tx2">
                    <a:lumMod val="10000"/>
                  </a:schemeClr>
                </a:solidFill>
                <a:latin typeface="Baskerville Old Face" panose="02020602080505020303" pitchFamily="18" charset="0"/>
              </a:rPr>
              <a:t>Patricia Lehman Byrne</a:t>
            </a:r>
            <a:r>
              <a:rPr lang="en-US" sz="1200" b="1" dirty="0" smtClean="0">
                <a:solidFill>
                  <a:schemeClr val="tx2">
                    <a:lumMod val="10000"/>
                  </a:schemeClr>
                </a:solidFill>
                <a:latin typeface="Baskerville Old Face" panose="02020602080505020303" pitchFamily="18" charset="0"/>
              </a:rPr>
              <a:t/>
            </a:r>
            <a:br>
              <a:rPr lang="en-US" sz="1200" b="1" dirty="0" smtClean="0">
                <a:solidFill>
                  <a:schemeClr val="tx2">
                    <a:lumMod val="10000"/>
                  </a:schemeClr>
                </a:solidFill>
                <a:latin typeface="Baskerville Old Face" panose="02020602080505020303" pitchFamily="18" charset="0"/>
              </a:rPr>
            </a:br>
            <a:endParaRPr lang="en-US" sz="1200" b="1" dirty="0" smtClean="0">
              <a:solidFill>
                <a:schemeClr val="tx2">
                  <a:lumMod val="10000"/>
                </a:schemeClr>
              </a:solidFill>
              <a:latin typeface="Baskerville Old Face" panose="02020602080505020303" pitchFamily="18" charset="0"/>
            </a:endParaRPr>
          </a:p>
          <a:p>
            <a:pPr algn="ctr"/>
            <a:r>
              <a:rPr lang="en-US" sz="1200" dirty="0" smtClean="0">
                <a:solidFill>
                  <a:schemeClr val="tx2">
                    <a:lumMod val="10000"/>
                  </a:schemeClr>
                </a:solidFill>
                <a:latin typeface="Baskerville Old Face" panose="02020602080505020303" pitchFamily="18" charset="0"/>
              </a:rPr>
              <a:t>Mobile </a:t>
            </a:r>
            <a:r>
              <a:rPr lang="en-US" sz="1200" dirty="0">
                <a:solidFill>
                  <a:schemeClr val="tx2">
                    <a:lumMod val="10000"/>
                  </a:schemeClr>
                </a:solidFill>
                <a:latin typeface="Baskerville Old Face" panose="02020602080505020303" pitchFamily="18" charset="0"/>
              </a:rPr>
              <a:t>- (973) 868-1039</a:t>
            </a:r>
            <a:r>
              <a:rPr lang="en-US" sz="1200" dirty="0" smtClean="0">
                <a:solidFill>
                  <a:schemeClr val="tx2">
                    <a:lumMod val="10000"/>
                  </a:schemeClr>
                </a:solidFill>
                <a:latin typeface="Baskerville Old Face" panose="02020602080505020303" pitchFamily="18" charset="0"/>
              </a:rPr>
              <a:t/>
            </a:r>
            <a:br>
              <a:rPr lang="en-US" sz="1200" dirty="0" smtClean="0">
                <a:solidFill>
                  <a:schemeClr val="tx2">
                    <a:lumMod val="10000"/>
                  </a:schemeClr>
                </a:solidFill>
                <a:latin typeface="Baskerville Old Face" panose="02020602080505020303" pitchFamily="18" charset="0"/>
              </a:rPr>
            </a:br>
            <a:r>
              <a:rPr lang="en-US" sz="1200" dirty="0" smtClean="0">
                <a:solidFill>
                  <a:schemeClr val="tx2">
                    <a:lumMod val="10000"/>
                  </a:schemeClr>
                </a:solidFill>
                <a:latin typeface="Baskerville Old Face" panose="02020602080505020303" pitchFamily="18" charset="0"/>
                <a:hlinkClick r:id="rId4"/>
              </a:rPr>
              <a:t>Patricia@kwluxuryhomes.com</a:t>
            </a:r>
            <a:endParaRPr lang="en-US" sz="1200" dirty="0" smtClean="0">
              <a:solidFill>
                <a:schemeClr val="tx2">
                  <a:lumMod val="10000"/>
                </a:schemeClr>
              </a:solidFill>
              <a:latin typeface="Baskerville Old Face" panose="02020602080505020303" pitchFamily="18" charset="0"/>
            </a:endParaRPr>
          </a:p>
          <a:p>
            <a:pPr algn="ctr"/>
            <a:r>
              <a:rPr lang="en-US" sz="1200" dirty="0" smtClean="0">
                <a:solidFill>
                  <a:schemeClr val="tx2">
                    <a:lumMod val="10000"/>
                  </a:schemeClr>
                </a:solidFill>
                <a:latin typeface="Baskerville Old Face" panose="02020602080505020303" pitchFamily="18" charset="0"/>
                <a:hlinkClick r:id="rId5"/>
              </a:rPr>
              <a:t>luxurypropertiesincharleston.com</a:t>
            </a:r>
            <a:r>
              <a:rPr lang="en-US" sz="1200" dirty="0" smtClean="0">
                <a:solidFill>
                  <a:schemeClr val="tx2">
                    <a:lumMod val="10000"/>
                  </a:schemeClr>
                </a:solidFill>
                <a:latin typeface="Baskerville Old Face" panose="02020602080505020303" pitchFamily="18" charset="0"/>
              </a:rPr>
              <a:t> </a:t>
            </a:r>
            <a:endParaRPr lang="en-US" sz="1000" dirty="0" smtClean="0">
              <a:solidFill>
                <a:schemeClr val="tx2">
                  <a:lumMod val="10000"/>
                </a:schemeClr>
              </a:solidFill>
              <a:latin typeface="Baskerville Old Face" panose="02020602080505020303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001000" y="8991600"/>
            <a:ext cx="695200" cy="9764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6" name="Picture 2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0188" y="8991600"/>
            <a:ext cx="1786937" cy="3812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105457" y="9412069"/>
            <a:ext cx="167639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900" dirty="0">
                <a:solidFill>
                  <a:schemeClr val="tx2">
                    <a:lumMod val="10000"/>
                  </a:schemeClr>
                </a:solidFill>
                <a:latin typeface="Baskerville Old Face" panose="02020602080505020303" pitchFamily="18" charset="0"/>
              </a:rPr>
              <a:t>Keller Williams Realty Charleston West Ashley</a:t>
            </a:r>
          </a:p>
          <a:p>
            <a:pPr algn="ctr"/>
            <a:r>
              <a:rPr lang="en-US" sz="900" dirty="0">
                <a:solidFill>
                  <a:schemeClr val="tx2">
                    <a:lumMod val="10000"/>
                  </a:schemeClr>
                </a:solidFill>
                <a:latin typeface="Baskerville Old Face" panose="02020602080505020303" pitchFamily="18" charset="0"/>
              </a:rPr>
              <a:t>1180 Sam </a:t>
            </a:r>
            <a:r>
              <a:rPr lang="en-US" sz="900" dirty="0" err="1">
                <a:solidFill>
                  <a:schemeClr val="tx2">
                    <a:lumMod val="10000"/>
                  </a:schemeClr>
                </a:solidFill>
                <a:latin typeface="Baskerville Old Face" panose="02020602080505020303" pitchFamily="18" charset="0"/>
              </a:rPr>
              <a:t>Rittenberg</a:t>
            </a:r>
            <a:r>
              <a:rPr lang="en-US" sz="900" dirty="0">
                <a:solidFill>
                  <a:schemeClr val="tx2">
                    <a:lumMod val="10000"/>
                  </a:schemeClr>
                </a:solidFill>
                <a:latin typeface="Baskerville Old Face" panose="02020602080505020303" pitchFamily="18" charset="0"/>
              </a:rPr>
              <a:t> </a:t>
            </a:r>
            <a:r>
              <a:rPr lang="en-US" sz="900" dirty="0" err="1">
                <a:solidFill>
                  <a:schemeClr val="tx2">
                    <a:lumMod val="10000"/>
                  </a:schemeClr>
                </a:solidFill>
                <a:latin typeface="Baskerville Old Face" panose="02020602080505020303" pitchFamily="18" charset="0"/>
              </a:rPr>
              <a:t>Ste</a:t>
            </a:r>
            <a:r>
              <a:rPr lang="en-US" sz="900" dirty="0">
                <a:solidFill>
                  <a:schemeClr val="tx2">
                    <a:lumMod val="10000"/>
                  </a:schemeClr>
                </a:solidFill>
                <a:latin typeface="Baskerville Old Face" panose="02020602080505020303" pitchFamily="18" charset="0"/>
              </a:rPr>
              <a:t> 105</a:t>
            </a:r>
          </a:p>
          <a:p>
            <a:pPr algn="ctr"/>
            <a:r>
              <a:rPr lang="en-US" sz="900" dirty="0">
                <a:solidFill>
                  <a:schemeClr val="tx2">
                    <a:lumMod val="10000"/>
                  </a:schemeClr>
                </a:solidFill>
                <a:latin typeface="Baskerville Old Face" panose="02020602080505020303" pitchFamily="18" charset="0"/>
              </a:rPr>
              <a:t>Charleston, SC 29407</a:t>
            </a:r>
          </a:p>
        </p:txBody>
      </p:sp>
      <p:pic>
        <p:nvPicPr>
          <p:cNvPr id="19" name="Picture 18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8826" y="5010151"/>
            <a:ext cx="1719266" cy="1143000"/>
          </a:xfrm>
          <a:prstGeom prst="rect">
            <a:avLst/>
          </a:prstGeom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83989" y="5010151"/>
            <a:ext cx="1719262" cy="1143000"/>
          </a:xfrm>
          <a:prstGeom prst="rect">
            <a:avLst/>
          </a:prstGeom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69150" y="5010151"/>
            <a:ext cx="1719262" cy="1143000"/>
          </a:xfrm>
          <a:prstGeom prst="rect">
            <a:avLst/>
          </a:prstGeom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54308" y="5011340"/>
            <a:ext cx="1719266" cy="1140621"/>
          </a:xfrm>
          <a:prstGeom prst="rect">
            <a:avLst/>
          </a:prstGeom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8828" y="6353176"/>
            <a:ext cx="1719262" cy="1143000"/>
          </a:xfrm>
          <a:prstGeom prst="rect">
            <a:avLst/>
          </a:prstGeom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  <p:pic>
        <p:nvPicPr>
          <p:cNvPr id="25" name="Picture 24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83989" y="6353176"/>
            <a:ext cx="1719262" cy="1143000"/>
          </a:xfrm>
          <a:prstGeom prst="rect">
            <a:avLst/>
          </a:prstGeom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  <p:pic>
        <p:nvPicPr>
          <p:cNvPr id="27" name="Picture 26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69150" y="6353176"/>
            <a:ext cx="1719262" cy="1143000"/>
          </a:xfrm>
          <a:prstGeom prst="rect">
            <a:avLst/>
          </a:prstGeom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  <p:pic>
        <p:nvPicPr>
          <p:cNvPr id="28" name="Picture 27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54310" y="6353176"/>
            <a:ext cx="1719262" cy="1143000"/>
          </a:xfrm>
          <a:prstGeom prst="rect">
            <a:avLst/>
          </a:prstGeom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  <p:pic>
        <p:nvPicPr>
          <p:cNvPr id="29" name="Picture 28"/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8828" y="7696200"/>
            <a:ext cx="1719262" cy="1143000"/>
          </a:xfrm>
          <a:prstGeom prst="rect">
            <a:avLst/>
          </a:prstGeom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  <p:pic>
        <p:nvPicPr>
          <p:cNvPr id="30" name="Picture 29"/>
          <p:cNvPicPr>
            <a:picLocks noChangeAspect="1"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83987" y="7697389"/>
            <a:ext cx="1719266" cy="1140621"/>
          </a:xfrm>
          <a:prstGeom prst="rect">
            <a:avLst/>
          </a:prstGeom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  <p:pic>
        <p:nvPicPr>
          <p:cNvPr id="31" name="Picture 30"/>
          <p:cNvPicPr>
            <a:picLocks noChangeAspect="1"/>
          </p:cNvPicPr>
          <p:nvPr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69150" y="7696200"/>
            <a:ext cx="1719262" cy="1143000"/>
          </a:xfrm>
          <a:prstGeom prst="rect">
            <a:avLst/>
          </a:prstGeom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  <p:pic>
        <p:nvPicPr>
          <p:cNvPr id="32" name="Picture 31"/>
          <p:cNvPicPr>
            <a:picLocks noChangeAspect="1"/>
          </p:cNvPicPr>
          <p:nvPr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56691" y="7696200"/>
            <a:ext cx="1714500" cy="1143000"/>
          </a:xfrm>
          <a:prstGeom prst="rect">
            <a:avLst/>
          </a:prstGeom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164950929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92</TotalTime>
  <Words>165</Words>
  <Application>Microsoft Office PowerPoint</Application>
  <PresentationFormat>Custom</PresentationFormat>
  <Paragraphs>19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Luxurious 1 Bedroom Condo in the Heart of Downtown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Purchase in Mt. Pleasant for under $200K</dc:title>
  <dc:creator>CVH360</dc:creator>
  <cp:lastModifiedBy>atp1313@gmail.com</cp:lastModifiedBy>
  <cp:revision>15</cp:revision>
  <dcterms:created xsi:type="dcterms:W3CDTF">2006-08-16T00:00:00Z</dcterms:created>
  <dcterms:modified xsi:type="dcterms:W3CDTF">2015-05-07T22:25:47Z</dcterms:modified>
</cp:coreProperties>
</file>