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69D"/>
    <a:srgbClr val="19479E"/>
    <a:srgbClr val="F5831F"/>
    <a:srgbClr val="1E326A"/>
    <a:srgbClr val="FF7575"/>
    <a:srgbClr val="F5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3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5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2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0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8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9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63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7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2EAF3-99EF-42A4-8450-453F282A5E5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9.jpg"/><Relationship Id="rId3" Type="http://schemas.openxmlformats.org/officeDocument/2006/relationships/hyperlink" Target="https://vimeo.com/1037632770?share=copy" TargetMode="External"/><Relationship Id="rId7" Type="http://schemas.openxmlformats.org/officeDocument/2006/relationships/image" Target="../media/image4.jpg"/><Relationship Id="rId12" Type="http://schemas.openxmlformats.org/officeDocument/2006/relationships/image" Target="../media/image8.png"/><Relationship Id="rId2" Type="http://schemas.openxmlformats.org/officeDocument/2006/relationships/hyperlink" Target="https://www.zillow.com/view-imx/35ca6ebd-be44-467c-9d05-7e489c6c9ffa?setAttribution=mls&amp;wl=true&amp;initialViewType=pano&amp;utm_source=dashboard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11" Type="http://schemas.openxmlformats.org/officeDocument/2006/relationships/hyperlink" Target="https://virtualrealtyllc.gofullframe.com/bt/3984_Gift_Blvd.html" TargetMode="External"/><Relationship Id="rId5" Type="http://schemas.openxmlformats.org/officeDocument/2006/relationships/image" Target="../media/image2.png"/><Relationship Id="rId15" Type="http://schemas.openxmlformats.org/officeDocument/2006/relationships/image" Target="../media/image10.emf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jpg"/><Relationship Id="rId1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340907" y="5412786"/>
            <a:ext cx="8229600" cy="608979"/>
          </a:xfrm>
        </p:spPr>
        <p:txBody>
          <a:bodyPr anchor="ctr">
            <a:noAutofit/>
          </a:bodyPr>
          <a:lstStyle/>
          <a:p>
            <a:r>
              <a:rPr lang="en-US" sz="2200" b="1" dirty="0">
                <a:solidFill>
                  <a:srgbClr val="1E326A"/>
                </a:solidFill>
                <a:latin typeface="Franklin Gothic ATF" panose="020B0503060602040204" pitchFamily="34" charset="0"/>
              </a:rPr>
              <a:t>Charming First-Floor Condo in Rivers Point</a:t>
            </a:r>
            <a:br>
              <a:rPr lang="en-US" sz="2200" b="1" dirty="0">
                <a:solidFill>
                  <a:srgbClr val="1E326A"/>
                </a:solidFill>
                <a:latin typeface="Franklin Gothic ATF" panose="020B0503060602040204" pitchFamily="34" charset="0"/>
              </a:rPr>
            </a:br>
            <a:r>
              <a:rPr lang="en-US" sz="2000" dirty="0">
                <a:solidFill>
                  <a:srgbClr val="1E326A"/>
                </a:solidFill>
                <a:latin typeface="Franklin Gothic ATF" panose="020B0503060602040204" pitchFamily="34" charset="0"/>
              </a:rPr>
              <a:t>Open House Sat, Feb 22, 11 AM - 1 PM</a:t>
            </a:r>
            <a:endParaRPr lang="en-US" sz="2200" dirty="0">
              <a:solidFill>
                <a:srgbClr val="1E326A"/>
              </a:solidFill>
              <a:latin typeface="Franklin Gothic ATF" panose="020B0503060602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77401"/>
            <a:ext cx="8229599" cy="3158247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rgbClr val="19469D"/>
                </a:solidFill>
                <a:latin typeface="Franklin Gothic ATF" panose="020B0503060602040204" pitchFamily="34" charset="0"/>
              </a:rPr>
              <a:t>🏡 Rare First-Floor Condo in Rivers Point – No Stairs!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rgbClr val="19469D"/>
                </a:solidFill>
                <a:latin typeface="Franklin Gothic ATF" panose="020B0503060602040204" pitchFamily="34" charset="0"/>
              </a:rPr>
              <a:t>A fantastic opportunity awaits in the sought-after Rivers Point community on James Island! This spacious 2-bedroom, 1-bathroom condo offers convenient, single-story living with no stairs and an unbeatable location.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rgbClr val="19469D"/>
                </a:solidFill>
                <a:latin typeface="Franklin Gothic ATF" panose="020B0503060602040204" pitchFamily="34" charset="0"/>
              </a:rPr>
              <a:t>✨ Property Highlights: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rgbClr val="19469D"/>
                </a:solidFill>
                <a:latin typeface="Franklin Gothic ATF" panose="020B0503060602040204" pitchFamily="34" charset="0"/>
              </a:rPr>
              <a:t>✔ First-floor unit – easy, no-stairs access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rgbClr val="19469D"/>
                </a:solidFill>
                <a:latin typeface="Franklin Gothic ATF" panose="020B0503060602040204" pitchFamily="34" charset="0"/>
              </a:rPr>
              <a:t>✔ Expansive family room &amp; generously sized bedrooms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rgbClr val="19469D"/>
                </a:solidFill>
                <a:latin typeface="Franklin Gothic ATF" panose="020B0503060602040204" pitchFamily="34" charset="0"/>
              </a:rPr>
              <a:t>✔ Community pool &amp; basketball courts for added recreation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rgbClr val="19469D"/>
                </a:solidFill>
                <a:latin typeface="Franklin Gothic ATF" panose="020B0503060602040204" pitchFamily="34" charset="0"/>
              </a:rPr>
              <a:t>✔ Walk to Starbucks, Aldi &amp; Planet Fitness for everyday convenience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rgbClr val="19469D"/>
                </a:solidFill>
                <a:latin typeface="Franklin Gothic ATF" panose="020B0503060602040204" pitchFamily="34" charset="0"/>
              </a:rPr>
              <a:t>✔ Just 10 minutes to Folly Beach &amp; Historic Downtown Charleston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rgbClr val="19469D"/>
                </a:solidFill>
                <a:latin typeface="Franklin Gothic ATF" panose="020B0503060602040204" pitchFamily="34" charset="0"/>
              </a:rPr>
              <a:t>📢 Join Us for an Open House – Saturday, Feb 22, 11 AM - 1 PM!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rgbClr val="19469D"/>
                </a:solidFill>
                <a:latin typeface="Franklin Gothic ATF" panose="020B0503060602040204" pitchFamily="34" charset="0"/>
              </a:rPr>
              <a:t>Come see why this move-in-ready condo is the perfect full-time residence, vacation getaway, or investment opportunity.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rgbClr val="19469D"/>
                </a:solidFill>
                <a:latin typeface="Franklin Gothic ATF" panose="020B0503060602040204" pitchFamily="34" charset="0"/>
              </a:rPr>
              <a:t>📩 Don’t miss out—schedule your private tour today or stop by the Open House!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dirty="0">
              <a:solidFill>
                <a:srgbClr val="19469D"/>
              </a:solidFill>
              <a:latin typeface="Franklin Gothic ATF" panose="020B0503060602040204" pitchFamily="34" charset="0"/>
              <a:hlinkClick r:id="rId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rgbClr val="1E326A"/>
                </a:solidFill>
                <a:latin typeface="Franklin Gothic ATF" panose="020B0503060602040204" pitchFamily="34" charset="0"/>
                <a:hlinkClick r:id="rId3"/>
              </a:rPr>
              <a:t>VIDEO TOUR</a:t>
            </a:r>
            <a:endParaRPr lang="en-US" sz="1200" dirty="0">
              <a:solidFill>
                <a:srgbClr val="1E326A"/>
              </a:solidFill>
              <a:latin typeface="Franklin Gothic ATF" panose="020B0503060602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437654" y="2624417"/>
            <a:ext cx="451274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F5831F"/>
                </a:solidFill>
                <a:latin typeface="Franklin Gothic ATF" panose="020B0503060602040204" pitchFamily="34" charset="0"/>
              </a:rPr>
              <a:t>21 Rivers Point Row 4B</a:t>
            </a:r>
            <a:endParaRPr lang="en-US" sz="2000" b="1" dirty="0">
              <a:solidFill>
                <a:srgbClr val="F5831F"/>
              </a:solidFill>
              <a:latin typeface="Franklin Gothic ATF" panose="020B0503060602040204" pitchFamily="34" charset="0"/>
            </a:endParaRPr>
          </a:p>
          <a:p>
            <a:pPr algn="ctr"/>
            <a:r>
              <a:rPr lang="en-US" dirty="0">
                <a:solidFill>
                  <a:srgbClr val="F5831F"/>
                </a:solidFill>
                <a:latin typeface="Franklin Gothic ATF" panose="020B0503060602040204" pitchFamily="34" charset="0"/>
              </a:rPr>
              <a:t>Rivers Point Row</a:t>
            </a:r>
          </a:p>
          <a:p>
            <a:pPr algn="ctr"/>
            <a:r>
              <a:rPr lang="en-US" dirty="0">
                <a:solidFill>
                  <a:srgbClr val="F5831F"/>
                </a:solidFill>
                <a:latin typeface="Franklin Gothic ATF" panose="020B0503060602040204" pitchFamily="34" charset="0"/>
              </a:rPr>
              <a:t>Charleston, SC 29412</a:t>
            </a:r>
          </a:p>
          <a:p>
            <a:pPr algn="ctr"/>
            <a:r>
              <a:rPr lang="en-US" dirty="0">
                <a:solidFill>
                  <a:srgbClr val="F5831F"/>
                </a:solidFill>
                <a:latin typeface="Franklin Gothic ATF" panose="020B0503060602040204" pitchFamily="34" charset="0"/>
              </a:rPr>
              <a:t>MLS# 24027601 | $264,900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9B1B8F-DCEE-4128-BB88-7F5689692D63}"/>
              </a:ext>
            </a:extLst>
          </p:cNvPr>
          <p:cNvSpPr/>
          <p:nvPr/>
        </p:nvSpPr>
        <p:spPr>
          <a:xfrm>
            <a:off x="228600" y="8936245"/>
            <a:ext cx="7772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Franklin Gothic ATF" panose="020B0503060602040204" pitchFamily="34" charset="0"/>
              </a:rPr>
              <a:t>Ellen O'Neil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Broker/Owner, ABR, e-PRO, CNE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Charleston Realtor of Distinction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843-300-8530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www.EllenONeilProperties.com</a:t>
            </a:r>
            <a:endParaRPr lang="en-US" dirty="0">
              <a:latin typeface="Franklin Gothic ATF" panose="020B050306060204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00855F7-5DD9-4E0A-A245-FD1159651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60" y="9170203"/>
            <a:ext cx="1352702" cy="640080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484" y="0"/>
            <a:ext cx="7476632" cy="57774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47DAF0-BD60-4503-B8E6-9C16CD335B90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10880" y="608979"/>
            <a:ext cx="1642380" cy="107838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70C3F9-2C80-72F7-130C-554550DD6653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598932" y="2020642"/>
            <a:ext cx="1618485" cy="107986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3E7039-F2FE-5100-EFC7-27B34ABE0AD3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2546" y="272275"/>
            <a:ext cx="1645590" cy="108251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46EE7E-58C9-24AC-DAA7-6043514F54EC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4151" y="1693687"/>
            <a:ext cx="1642380" cy="107526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1" name="Picture 20">
            <a:hlinkClick r:id="rId3"/>
            <a:extLst>
              <a:ext uri="{FF2B5EF4-FFF2-40B4-BE49-F238E27FC236}">
                <a16:creationId xmlns:a16="http://schemas.microsoft.com/office/drawing/2014/main" id="{AA0C36E2-B6DF-4D7E-91C2-7AE193A509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1366" y="4203018"/>
            <a:ext cx="1024128" cy="1024128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454892-5DFC-CD4D-F677-6F96DD608AA6}"/>
              </a:ext>
            </a:extLst>
          </p:cNvPr>
          <p:cNvSpPr/>
          <p:nvPr/>
        </p:nvSpPr>
        <p:spPr>
          <a:xfrm>
            <a:off x="9391438" y="4037480"/>
            <a:ext cx="164398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i="1" dirty="0">
                <a:latin typeface="Franklin Gothic ATF" panose="020B0503060602040204" pitchFamily="34" charset="0"/>
              </a:rPr>
              <a:t>VIDEO TOUR</a:t>
            </a:r>
          </a:p>
        </p:txBody>
      </p:sp>
      <p:pic>
        <p:nvPicPr>
          <p:cNvPr id="9" name="Picture 8">
            <a:hlinkClick r:id="rId11"/>
            <a:extLst>
              <a:ext uri="{FF2B5EF4-FFF2-40B4-BE49-F238E27FC236}">
                <a16:creationId xmlns:a16="http://schemas.microsoft.com/office/drawing/2014/main" id="{D7C4D0D9-AEE8-6E1E-7021-06E8A04EB28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75640" y="3621487"/>
            <a:ext cx="1024128" cy="1024128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24BEC40-6AB2-6ACD-796A-D1BB692F85AA}"/>
              </a:ext>
            </a:extLst>
          </p:cNvPr>
          <p:cNvSpPr/>
          <p:nvPr/>
        </p:nvSpPr>
        <p:spPr>
          <a:xfrm>
            <a:off x="-1793801" y="3455949"/>
            <a:ext cx="16604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i="1" dirty="0">
                <a:latin typeface="Franklin Gothic ATF" panose="020B0503060602040204" pitchFamily="34" charset="0"/>
              </a:rPr>
              <a:t>VIRTUAL TOUR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F998E2-D2D3-5DA2-3741-4CB8A9D9ACFF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598932" y="3433785"/>
            <a:ext cx="1618485" cy="1078990"/>
          </a:xfrm>
          <a:prstGeom prst="rect">
            <a:avLst/>
          </a:prstGeom>
          <a:ln>
            <a:noFill/>
          </a:ln>
          <a:effectLst/>
        </p:spPr>
      </p:pic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AFDF961F-A807-65A2-66C6-4A05C8ACA4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405795"/>
              </p:ext>
            </p:extLst>
          </p:nvPr>
        </p:nvGraphicFramePr>
        <p:xfrm>
          <a:off x="290438" y="9169981"/>
          <a:ext cx="1408176" cy="64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8645628" imgH="3932026" progId="">
                  <p:embed/>
                </p:oleObj>
              </mc:Choice>
              <mc:Fallback>
                <p:oleObj r:id="rId14" imgW="8645628" imgH="3932026" progId="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FDF961F-A807-65A2-66C6-4A05C8ACA4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90438" y="9169981"/>
                        <a:ext cx="1408176" cy="64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3059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2006</TotalTime>
  <Words>215</Words>
  <Application>Microsoft Office PowerPoint</Application>
  <PresentationFormat>Custom</PresentationFormat>
  <Paragraphs>25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Franklin Gothic ATF</vt:lpstr>
      <vt:lpstr>Office Theme</vt:lpstr>
      <vt:lpstr>Charming First-Floor Condo in Rivers Point Open House Sat, Feb 22, 11 AM - 1 PM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Peek…</dc:title>
  <dc:creator>A. Thomas Price</dc:creator>
  <cp:lastModifiedBy>A. Thomas Price</cp:lastModifiedBy>
  <cp:revision>114</cp:revision>
  <dcterms:created xsi:type="dcterms:W3CDTF">2016-07-16T19:46:25Z</dcterms:created>
  <dcterms:modified xsi:type="dcterms:W3CDTF">2025-02-19T12:54:47Z</dcterms:modified>
</cp:coreProperties>
</file>