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9479E"/>
    <a:srgbClr val="F5831F"/>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jpg"/><Relationship Id="rId2" Type="http://schemas.openxmlformats.org/officeDocument/2006/relationships/hyperlink" Target="https://www.zillow.com/view-imx/958d8784-44b2-44e8-bc23-d4a1f27a2308?setAttribution=mls&amp;wl=true&amp;initialViewType=pano&amp;utm_source=dashboard" TargetMode="Externa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hyperlink" Target="https://video214.com/play/0EmAxUh13ESMDbirU17y2g" TargetMode="External"/><Relationship Id="rId15" Type="http://schemas.openxmlformats.org/officeDocument/2006/relationships/image" Target="../media/image10.pn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emf"/><Relationship Id="rId14" Type="http://schemas.openxmlformats.org/officeDocument/2006/relationships/hyperlink" Target="https://virtualrealtyllc.gofullframe.com/bt/3984_Gift_Blv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11582"/>
            <a:ext cx="8496300" cy="608979"/>
          </a:xfrm>
        </p:spPr>
        <p:txBody>
          <a:bodyPr anchor="ctr">
            <a:noAutofit/>
          </a:bodyPr>
          <a:lstStyle/>
          <a:p>
            <a:r>
              <a:rPr lang="en-US" sz="2200" b="1" dirty="0">
                <a:solidFill>
                  <a:srgbClr val="1E326A"/>
                </a:solidFill>
                <a:latin typeface="Franklin Gothic ATF" panose="020B0503060602040204" pitchFamily="34" charset="0"/>
              </a:rPr>
              <a:t>Just Listed!</a:t>
            </a:r>
            <a:br>
              <a:rPr lang="en-US" sz="2200" b="1" dirty="0">
                <a:solidFill>
                  <a:srgbClr val="1E326A"/>
                </a:solidFill>
                <a:latin typeface="Franklin Gothic ATF" panose="020B0503060602040204" pitchFamily="34" charset="0"/>
              </a:rPr>
            </a:br>
            <a:r>
              <a:rPr lang="en-US" sz="2200" b="1" dirty="0">
                <a:solidFill>
                  <a:srgbClr val="1E326A"/>
                </a:solidFill>
                <a:latin typeface="Franklin Gothic ATF" panose="020B0503060602040204" pitchFamily="34" charset="0"/>
              </a:rPr>
              <a:t>Rare First-Floor Condo in Rivers Point - Prime Location &amp; No Stairs!</a:t>
            </a:r>
          </a:p>
        </p:txBody>
      </p:sp>
      <p:sp>
        <p:nvSpPr>
          <p:cNvPr id="3" name="Subtitle 2"/>
          <p:cNvSpPr>
            <a:spLocks noGrp="1"/>
          </p:cNvSpPr>
          <p:nvPr>
            <p:ph type="subTitle" idx="1"/>
          </p:nvPr>
        </p:nvSpPr>
        <p:spPr>
          <a:xfrm>
            <a:off x="0" y="4715082"/>
            <a:ext cx="8229599" cy="4220566"/>
          </a:xfrm>
        </p:spPr>
        <p:txBody>
          <a:bodyPr anchor="ctr">
            <a:noAutofit/>
          </a:bodyPr>
          <a:lstStyle/>
          <a:p>
            <a:pPr>
              <a:lnSpc>
                <a:spcPct val="100000"/>
              </a:lnSpc>
              <a:spcBef>
                <a:spcPts val="0"/>
              </a:spcBef>
            </a:pPr>
            <a:r>
              <a:rPr lang="en-US" sz="1600" dirty="0">
                <a:solidFill>
                  <a:srgbClr val="19469D"/>
                </a:solidFill>
                <a:latin typeface="Franklin Gothic ATF" panose="020B0503060602040204" pitchFamily="34" charset="0"/>
              </a:rPr>
              <a:t>New listing in popular Rivers Point community on James Island!  </a:t>
            </a:r>
          </a:p>
          <a:p>
            <a:pPr>
              <a:lnSpc>
                <a:spcPct val="100000"/>
              </a:lnSpc>
              <a:spcBef>
                <a:spcPts val="0"/>
              </a:spcBef>
            </a:pPr>
            <a:endParaRPr lang="en-US" sz="1600" dirty="0">
              <a:solidFill>
                <a:srgbClr val="19469D"/>
              </a:solidFill>
              <a:latin typeface="Franklin Gothic ATF" panose="020B0503060602040204" pitchFamily="34" charset="0"/>
            </a:endParaRPr>
          </a:p>
          <a:p>
            <a:pPr>
              <a:lnSpc>
                <a:spcPct val="100000"/>
              </a:lnSpc>
              <a:spcBef>
                <a:spcPts val="0"/>
              </a:spcBef>
            </a:pPr>
            <a:r>
              <a:rPr lang="en-US" sz="1600" dirty="0">
                <a:solidFill>
                  <a:srgbClr val="19469D"/>
                </a:solidFill>
                <a:latin typeface="Franklin Gothic ATF" panose="020B0503060602040204" pitchFamily="34" charset="0"/>
              </a:rPr>
              <a:t>This is a rare two bedroom condo on the first floor- no stairs!  Single story living at its finest. The unit boasts a huge family room and each bedroom is generously sized. The community offers amenities including a pool and basketball courts. </a:t>
            </a:r>
          </a:p>
          <a:p>
            <a:pPr>
              <a:lnSpc>
                <a:spcPct val="100000"/>
              </a:lnSpc>
              <a:spcBef>
                <a:spcPts val="0"/>
              </a:spcBef>
            </a:pPr>
            <a:endParaRPr lang="en-US" sz="1600" dirty="0">
              <a:solidFill>
                <a:srgbClr val="19469D"/>
              </a:solidFill>
              <a:latin typeface="Franklin Gothic ATF" panose="020B0503060602040204" pitchFamily="34" charset="0"/>
            </a:endParaRPr>
          </a:p>
          <a:p>
            <a:pPr>
              <a:lnSpc>
                <a:spcPct val="100000"/>
              </a:lnSpc>
              <a:spcBef>
                <a:spcPts val="0"/>
              </a:spcBef>
            </a:pPr>
            <a:r>
              <a:rPr lang="en-US" sz="1600" dirty="0">
                <a:solidFill>
                  <a:srgbClr val="19469D"/>
                </a:solidFill>
                <a:latin typeface="Franklin Gothic ATF" panose="020B0503060602040204" pitchFamily="34" charset="0"/>
              </a:rPr>
              <a:t>Starbucks, Aldi and Planet Fitness are all in walking distance to this unit located conveniently off Folly Rd. Ten minutes to the beach and ten minutes to historic Downtown Charleston. This condo would make a perfect residence or vacation getaway. Don't delay - show today! </a:t>
            </a:r>
          </a:p>
          <a:p>
            <a:pPr>
              <a:lnSpc>
                <a:spcPct val="100000"/>
              </a:lnSpc>
              <a:spcBef>
                <a:spcPts val="0"/>
              </a:spcBef>
            </a:pPr>
            <a:endParaRPr lang="en-US" sz="1600" dirty="0">
              <a:solidFill>
                <a:srgbClr val="19469D"/>
              </a:solidFill>
              <a:latin typeface="Franklin Gothic ATF" panose="020B0503060602040204" pitchFamily="34" charset="0"/>
            </a:endParaRPr>
          </a:p>
          <a:p>
            <a:pPr>
              <a:lnSpc>
                <a:spcPct val="100000"/>
              </a:lnSpc>
              <a:spcBef>
                <a:spcPts val="0"/>
              </a:spcBef>
            </a:pPr>
            <a:r>
              <a:rPr lang="en-US" sz="1600" dirty="0">
                <a:solidFill>
                  <a:srgbClr val="19469D"/>
                </a:solidFill>
                <a:latin typeface="Franklin Gothic ATF" panose="020B0503060602040204" pitchFamily="34" charset="0"/>
                <a:hlinkClick r:id="rId2"/>
              </a:rPr>
              <a:t>VIRTUAL TOUR</a:t>
            </a:r>
            <a:endParaRPr lang="en-US" sz="1600" dirty="0">
              <a:solidFill>
                <a:srgbClr val="19469D"/>
              </a:solidFill>
              <a:latin typeface="Franklin Gothic ATF" panose="020B0503060602040204" pitchFamily="34" charset="0"/>
            </a:endParaRPr>
          </a:p>
        </p:txBody>
      </p:sp>
      <p:sp>
        <p:nvSpPr>
          <p:cNvPr id="15" name="Rectangle 14"/>
          <p:cNvSpPr/>
          <p:nvPr/>
        </p:nvSpPr>
        <p:spPr>
          <a:xfrm>
            <a:off x="1858429" y="3414509"/>
            <a:ext cx="4512742" cy="1231106"/>
          </a:xfrm>
          <a:prstGeom prst="rect">
            <a:avLst/>
          </a:prstGeom>
        </p:spPr>
        <p:txBody>
          <a:bodyPr wrap="square">
            <a:spAutoFit/>
          </a:bodyPr>
          <a:lstStyle/>
          <a:p>
            <a:pPr algn="ctr"/>
            <a:r>
              <a:rPr lang="pl-PL" sz="2000" b="1" dirty="0">
                <a:solidFill>
                  <a:srgbClr val="F5831F"/>
                </a:solidFill>
                <a:latin typeface="Franklin Gothic ATF" panose="020B0503060602040204" pitchFamily="34" charset="0"/>
              </a:rPr>
              <a:t>21 Rivers Point Row 4B</a:t>
            </a:r>
            <a:endParaRPr lang="en-US" sz="2000" b="1" dirty="0">
              <a:solidFill>
                <a:srgbClr val="F5831F"/>
              </a:solidFill>
              <a:latin typeface="Franklin Gothic ATF" panose="020B0503060602040204" pitchFamily="34" charset="0"/>
            </a:endParaRPr>
          </a:p>
          <a:p>
            <a:pPr algn="ctr"/>
            <a:r>
              <a:rPr lang="en-US" dirty="0">
                <a:solidFill>
                  <a:srgbClr val="F5831F"/>
                </a:solidFill>
                <a:latin typeface="Franklin Gothic ATF" panose="020B0503060602040204" pitchFamily="34" charset="0"/>
              </a:rPr>
              <a:t>Rivers Point Row</a:t>
            </a:r>
          </a:p>
          <a:p>
            <a:pPr algn="ctr"/>
            <a:r>
              <a:rPr lang="en-US" dirty="0">
                <a:solidFill>
                  <a:srgbClr val="F5831F"/>
                </a:solidFill>
                <a:latin typeface="Franklin Gothic ATF" panose="020B0503060602040204" pitchFamily="34" charset="0"/>
              </a:rPr>
              <a:t>Charleston, SC 29412</a:t>
            </a:r>
          </a:p>
          <a:p>
            <a:pPr algn="ctr"/>
            <a:r>
              <a:rPr lang="en-US" dirty="0">
                <a:solidFill>
                  <a:srgbClr val="F5831F"/>
                </a:solidFill>
                <a:latin typeface="Franklin Gothic ATF" panose="020B0503060602040204" pitchFamily="34" charset="0"/>
              </a:rPr>
              <a:t>MLS# 24027601 | $274,900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p:blipFill>
        <p:spPr>
          <a:xfrm>
            <a:off x="2180739" y="647604"/>
            <a:ext cx="3868122" cy="2539158"/>
          </a:xfrm>
          <a:prstGeom prst="rect">
            <a:avLst/>
          </a:prstGeom>
        </p:spPr>
      </p:pic>
      <p:pic>
        <p:nvPicPr>
          <p:cNvPr id="21" name="Picture 20">
            <a:hlinkClick r:id="rId5"/>
            <a:extLst>
              <a:ext uri="{FF2B5EF4-FFF2-40B4-BE49-F238E27FC236}">
                <a16:creationId xmlns:a16="http://schemas.microsoft.com/office/drawing/2014/main" id="{AA0C36E2-B6DF-4D7E-91C2-7AE193A509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41988" y="3621487"/>
            <a:ext cx="1024128" cy="1024128"/>
          </a:xfrm>
          <a:prstGeom prst="rect">
            <a:avLst/>
          </a:prstGeom>
          <a:ln>
            <a:noFill/>
          </a:ln>
          <a:effectLst/>
        </p:spPr>
      </p:pic>
      <p:pic>
        <p:nvPicPr>
          <p:cNvPr id="1026" name="Picture 2" descr="Company Logo">
            <a:extLst>
              <a:ext uri="{FF2B5EF4-FFF2-40B4-BE49-F238E27FC236}">
                <a16:creationId xmlns:a16="http://schemas.microsoft.com/office/drawing/2014/main" id="{26CF06C8-84EC-DAA5-7913-EE361CEB8B82}"/>
              </a:ext>
            </a:extLst>
          </p:cNvPr>
          <p:cNvPicPr>
            <a:picLocks noChangeAspect="1" noChangeArrowheads="1"/>
          </p:cNvPicPr>
          <p:nvPr/>
        </p:nvPicPr>
        <p:blipFill>
          <a:blip r:embed="rId7">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90438" y="9170203"/>
            <a:ext cx="1406528"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7454892-5DFC-CD4D-F677-6F96DD608AA6}"/>
              </a:ext>
            </a:extLst>
          </p:cNvPr>
          <p:cNvSpPr/>
          <p:nvPr/>
        </p:nvSpPr>
        <p:spPr>
          <a:xfrm>
            <a:off x="8623827" y="3455949"/>
            <a:ext cx="1660451" cy="261610"/>
          </a:xfrm>
          <a:prstGeom prst="rect">
            <a:avLst/>
          </a:prstGeom>
        </p:spPr>
        <p:txBody>
          <a:bodyPr wrap="square">
            <a:spAutoFit/>
          </a:bodyPr>
          <a:lstStyle/>
          <a:p>
            <a:pPr algn="ctr"/>
            <a:r>
              <a:rPr lang="en-US" sz="1050" i="1" dirty="0">
                <a:latin typeface="Franklin Gothic ATF" panose="020B0503060602040204" pitchFamily="34" charset="0"/>
              </a:rPr>
              <a:t>Video Tour</a:t>
            </a:r>
          </a:p>
        </p:txBody>
      </p:sp>
      <p:graphicFrame>
        <p:nvGraphicFramePr>
          <p:cNvPr id="7" name="Object 6">
            <a:extLst>
              <a:ext uri="{FF2B5EF4-FFF2-40B4-BE49-F238E27FC236}">
                <a16:creationId xmlns:a16="http://schemas.microsoft.com/office/drawing/2014/main" id="{AFDF961F-A807-65A2-66C6-4A05C8ACA4EC}"/>
              </a:ext>
            </a:extLst>
          </p:cNvPr>
          <p:cNvGraphicFramePr>
            <a:graphicFrameLocks noChangeAspect="1"/>
          </p:cNvGraphicFramePr>
          <p:nvPr>
            <p:extLst>
              <p:ext uri="{D42A27DB-BD31-4B8C-83A1-F6EECF244321}">
                <p14:modId xmlns:p14="http://schemas.microsoft.com/office/powerpoint/2010/main" val="441076884"/>
              </p:ext>
            </p:extLst>
          </p:nvPr>
        </p:nvGraphicFramePr>
        <p:xfrm>
          <a:off x="290438" y="9169758"/>
          <a:ext cx="1408176" cy="640525"/>
        </p:xfrm>
        <a:graphic>
          <a:graphicData uri="http://schemas.openxmlformats.org/presentationml/2006/ole">
            <mc:AlternateContent xmlns:mc="http://schemas.openxmlformats.org/markup-compatibility/2006">
              <mc:Choice xmlns:v="urn:schemas-microsoft-com:vml" Requires="v">
                <p:oleObj r:id="rId8" imgW="8645628" imgH="3932026" progId="">
                  <p:embed/>
                </p:oleObj>
              </mc:Choice>
              <mc:Fallback>
                <p:oleObj r:id="rId8" imgW="8645628" imgH="3932026" progId="">
                  <p:embed/>
                  <p:pic>
                    <p:nvPicPr>
                      <p:cNvPr id="0" name=""/>
                      <p:cNvPicPr/>
                      <p:nvPr/>
                    </p:nvPicPr>
                    <p:blipFill>
                      <a:blip r:embed="rId9"/>
                      <a:stretch>
                        <a:fillRect/>
                      </a:stretch>
                    </p:blipFill>
                    <p:spPr>
                      <a:xfrm>
                        <a:off x="290438" y="9169758"/>
                        <a:ext cx="1408176" cy="640525"/>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F44D021F-7947-54C4-121C-3A66F56B36B6}"/>
              </a:ext>
            </a:extLst>
          </p:cNvPr>
          <p:cNvGrpSpPr/>
          <p:nvPr/>
        </p:nvGrpSpPr>
        <p:grpSpPr>
          <a:xfrm>
            <a:off x="314964" y="647604"/>
            <a:ext cx="7599672" cy="3997568"/>
            <a:chOff x="325371" y="647604"/>
            <a:chExt cx="7599672" cy="3997568"/>
          </a:xfrm>
        </p:grpSpPr>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325392" y="2089482"/>
              <a:ext cx="1644591" cy="109728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325371" y="647604"/>
              <a:ext cx="1644632" cy="1079862"/>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272022" y="654989"/>
              <a:ext cx="1645590" cy="1082510"/>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6272022" y="2089482"/>
              <a:ext cx="1645590" cy="1077366"/>
            </a:xfrm>
            <a:prstGeom prst="rect">
              <a:avLst/>
            </a:prstGeom>
            <a:ln>
              <a:noFill/>
            </a:ln>
            <a:effectLst/>
          </p:spPr>
        </p:pic>
        <p:pic>
          <p:nvPicPr>
            <p:cNvPr id="9" name="Picture 8">
              <a:hlinkClick r:id="rId14"/>
              <a:extLst>
                <a:ext uri="{FF2B5EF4-FFF2-40B4-BE49-F238E27FC236}">
                  <a16:creationId xmlns:a16="http://schemas.microsoft.com/office/drawing/2014/main" id="{D7C4D0D9-AEE8-6E1E-7021-06E8A04EB28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582753" y="3621044"/>
              <a:ext cx="1024128" cy="1024128"/>
            </a:xfrm>
            <a:prstGeom prst="rect">
              <a:avLst/>
            </a:prstGeom>
            <a:ln>
              <a:noFill/>
            </a:ln>
            <a:effectLst/>
          </p:spPr>
        </p:pic>
        <p:sp>
          <p:nvSpPr>
            <p:cNvPr id="10" name="Rectangle 9">
              <a:extLst>
                <a:ext uri="{FF2B5EF4-FFF2-40B4-BE49-F238E27FC236}">
                  <a16:creationId xmlns:a16="http://schemas.microsoft.com/office/drawing/2014/main" id="{624BEC40-6AB2-6ACD-796A-D1BB692F85AA}"/>
                </a:ext>
              </a:extLst>
            </p:cNvPr>
            <p:cNvSpPr/>
            <p:nvPr/>
          </p:nvSpPr>
          <p:spPr>
            <a:xfrm>
              <a:off x="6264592" y="3434545"/>
              <a:ext cx="1660451" cy="261610"/>
            </a:xfrm>
            <a:prstGeom prst="rect">
              <a:avLst/>
            </a:prstGeom>
          </p:spPr>
          <p:txBody>
            <a:bodyPr wrap="square">
              <a:spAutoFit/>
            </a:bodyPr>
            <a:lstStyle/>
            <a:p>
              <a:pPr algn="ctr"/>
              <a:r>
                <a:rPr lang="en-US" sz="1050" i="1" dirty="0">
                  <a:latin typeface="Franklin Gothic ATF" panose="020B0503060602040204" pitchFamily="34" charset="0"/>
                </a:rPr>
                <a:t>VIRTUAL TOUR</a:t>
              </a:r>
            </a:p>
          </p:txBody>
        </p:sp>
        <p:pic>
          <p:nvPicPr>
            <p:cNvPr id="8" name="Picture 7">
              <a:extLst>
                <a:ext uri="{FF2B5EF4-FFF2-40B4-BE49-F238E27FC236}">
                  <a16:creationId xmlns:a16="http://schemas.microsoft.com/office/drawing/2014/main" id="{58123163-6428-DA82-D1BA-FE211EC91AC5}"/>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325392" y="3548778"/>
              <a:ext cx="1644591" cy="1096394"/>
            </a:xfrm>
            <a:prstGeom prst="rect">
              <a:avLst/>
            </a:prstGeom>
            <a:ln>
              <a:noFill/>
            </a:ln>
            <a:effectLst/>
          </p:spPr>
        </p:pic>
      </p:gr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TotalTime>
  <Words>169</Words>
  <Application>Microsoft Office PowerPoint</Application>
  <PresentationFormat>Custom</PresentationFormat>
  <Paragraphs>19</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Just Listed! Rare First-Floor Condo in Rivers Point - Prime Location &amp; No Stairs!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110</cp:revision>
  <dcterms:created xsi:type="dcterms:W3CDTF">2016-07-16T19:46:25Z</dcterms:created>
  <dcterms:modified xsi:type="dcterms:W3CDTF">2024-11-05T18:11:31Z</dcterms:modified>
</cp:coreProperties>
</file>