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69D"/>
    <a:srgbClr val="19479E"/>
    <a:srgbClr val="F5831F"/>
    <a:srgbClr val="1E326A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554" y="-3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9.jpg"/><Relationship Id="rId3" Type="http://schemas.openxmlformats.org/officeDocument/2006/relationships/hyperlink" Target="https://vimeo.com/1037632770?share=copy" TargetMode="External"/><Relationship Id="rId7" Type="http://schemas.openxmlformats.org/officeDocument/2006/relationships/image" Target="../media/image4.jpg"/><Relationship Id="rId12" Type="http://schemas.openxmlformats.org/officeDocument/2006/relationships/image" Target="../media/image8.png"/><Relationship Id="rId2" Type="http://schemas.openxmlformats.org/officeDocument/2006/relationships/hyperlink" Target="https://www.zillow.com/view-imx/35ca6ebd-be44-467c-9d05-7e489c6c9ffa?setAttribution=mls&amp;wl=true&amp;initialViewType=pano&amp;utm_source=dashboar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hyperlink" Target="https://virtualrealtyllc.gofullframe.com/bt/3984_Gift_Blvd.html" TargetMode="External"/><Relationship Id="rId5" Type="http://schemas.openxmlformats.org/officeDocument/2006/relationships/image" Target="../media/image2.jpg"/><Relationship Id="rId15" Type="http://schemas.openxmlformats.org/officeDocument/2006/relationships/image" Target="../media/image10.emf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g"/><Relationship Id="rId1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608979"/>
          </a:xfrm>
        </p:spPr>
        <p:txBody>
          <a:bodyPr anchor="ctr">
            <a:noAutofit/>
          </a:bodyPr>
          <a:lstStyle/>
          <a:p>
            <a:r>
              <a:rPr lang="en-US" sz="22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📢 Price Reduced 📢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15082"/>
            <a:ext cx="8229599" cy="422056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Don’t miss this incredible opportunity to own a first-floor, no-stairs condo in the highly sought-after Rivers Point community on James Island! This spacious 2-bedroom unit features a large family room, generously sized bedrooms, and unbeatable convenience.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Enjoy fantastic community amenities like a pool and basketball courts, and take advantage of the prime location—just a short walk to Starbucks, Aldi, and Planet Fitness. Located off Folly Road, this condo is only 10 minutes to the beach and 10 minutes to Downtown Charleston.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Whether you’re searching for the perfect residence or a vacation getaway, this condo checks all the boxes. With the new price of $264,900, now is the time to act!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📩 Contact Ellen to schedule your showing before it’s gone!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rgbClr val="19469D"/>
              </a:solidFill>
              <a:latin typeface="Franklin Gothic ATF" panose="020B0503060602040204" pitchFamily="34" charset="0"/>
              <a:hlinkClick r:id="rId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  <a:hlinkClick r:id="rId3"/>
              </a:rPr>
              <a:t>VIDEO TOUR</a:t>
            </a:r>
            <a:endParaRPr lang="en-US" sz="16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58429" y="3414509"/>
            <a:ext cx="451274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5831F"/>
                </a:solidFill>
                <a:latin typeface="Franklin Gothic ATF" panose="020B0503060602040204" pitchFamily="34" charset="0"/>
              </a:rPr>
              <a:t>21 Rivers Point Row 4B</a:t>
            </a:r>
            <a:endParaRPr lang="en-US" sz="2000" b="1" dirty="0">
              <a:solidFill>
                <a:srgbClr val="F5831F"/>
              </a:solidFill>
              <a:latin typeface="Franklin Gothic ATF" panose="020B0503060602040204" pitchFamily="34" charset="0"/>
            </a:endParaRP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Rivers Point Row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Charleston, SC 29412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MLS# 24027601 | $264,900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7952" y="678452"/>
            <a:ext cx="3793696" cy="2490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497" y="665761"/>
            <a:ext cx="1642380" cy="107838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45" y="2077424"/>
            <a:ext cx="1618485" cy="10798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9118" y="654989"/>
            <a:ext cx="1645590" cy="108251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46EE7E-58C9-24AC-DAA7-6043514F54EC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723" y="2076401"/>
            <a:ext cx="1642380" cy="10752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>
            <a:hlinkClick r:id="rId3"/>
            <a:extLst>
              <a:ext uri="{FF2B5EF4-FFF2-40B4-BE49-F238E27FC236}">
                <a16:creationId xmlns:a16="http://schemas.microsoft.com/office/drawing/2014/main" id="{AA0C36E2-B6DF-4D7E-91C2-7AE193A509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9849" y="3600767"/>
            <a:ext cx="1024128" cy="10241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454892-5DFC-CD4D-F677-6F96DD608AA6}"/>
              </a:ext>
            </a:extLst>
          </p:cNvPr>
          <p:cNvSpPr/>
          <p:nvPr/>
        </p:nvSpPr>
        <p:spPr>
          <a:xfrm>
            <a:off x="6259921" y="3435229"/>
            <a:ext cx="16439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latin typeface="Franklin Gothic ATF" panose="020B0503060602040204" pitchFamily="34" charset="0"/>
              </a:rPr>
              <a:t>VIDEO TOUR</a:t>
            </a:r>
          </a:p>
        </p:txBody>
      </p:sp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D7C4D0D9-AEE8-6E1E-7021-06E8A04EB2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75640" y="3621487"/>
            <a:ext cx="1024128" cy="10241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4BEC40-6AB2-6ACD-796A-D1BB692F85AA}"/>
              </a:ext>
            </a:extLst>
          </p:cNvPr>
          <p:cNvSpPr/>
          <p:nvPr/>
        </p:nvSpPr>
        <p:spPr>
          <a:xfrm>
            <a:off x="-1793801" y="3455949"/>
            <a:ext cx="16604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latin typeface="Franklin Gothic ATF" panose="020B0503060602040204" pitchFamily="34" charset="0"/>
              </a:rPr>
              <a:t>VIRTUAL TOUR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F998E2-D2D3-5DA2-3741-4CB8A9D9ACFF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45" y="3490567"/>
            <a:ext cx="1618485" cy="1078990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FDF961F-A807-65A2-66C6-4A05C8ACA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405795"/>
              </p:ext>
            </p:extLst>
          </p:nvPr>
        </p:nvGraphicFramePr>
        <p:xfrm>
          <a:off x="290438" y="9169981"/>
          <a:ext cx="1408176" cy="64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8645628" imgH="3932026" progId="">
                  <p:embed/>
                </p:oleObj>
              </mc:Choice>
              <mc:Fallback>
                <p:oleObj r:id="rId14" imgW="8645628" imgH="3932026" progId="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FDF961F-A807-65A2-66C6-4A05C8ACA4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0438" y="9169981"/>
                        <a:ext cx="1408176" cy="64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1999</TotalTime>
  <Words>188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📢 Price Reduced 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113</cp:revision>
  <dcterms:created xsi:type="dcterms:W3CDTF">2016-07-16T19:46:25Z</dcterms:created>
  <dcterms:modified xsi:type="dcterms:W3CDTF">2024-12-10T13:33:00Z</dcterms:modified>
</cp:coreProperties>
</file>