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1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6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6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329" y="815262"/>
            <a:ext cx="4914943" cy="3281186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49" y="72572"/>
            <a:ext cx="1737360" cy="115985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66388" y="8964697"/>
            <a:ext cx="5096825" cy="8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Corbel Light" panose="020B0303020204020204" pitchFamily="34" charset="0"/>
              </a:rPr>
              <a:t>Marion Jackson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Corbel Light" panose="020B0303020204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Corbel Light" panose="020B0303020204020204" pitchFamily="34" charset="0"/>
              </a:rPr>
              <a:t>Mobile - (843) 442-4404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u="sng" dirty="0">
                <a:latin typeface="Corbel Light" panose="020B0303020204020204" pitchFamily="34" charset="0"/>
              </a:rPr>
              <a:t>marionjacksonrealtor@gmail.com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66388" y="98269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latin typeface="Corbel Light" panose="020B0303020204020204" pitchFamily="34" charset="0"/>
              </a:rPr>
              <a:t>Charleston Property Brokers | 151 St. Philip St. Apt A | Charleston, SC 29403</a:t>
            </a:r>
            <a:endParaRPr lang="en-US" altLang="en-US" dirty="0">
              <a:latin typeface="Corbel Light" panose="020B0303020204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5966614"/>
            <a:ext cx="7467600" cy="80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rbel Light" panose="020B0303020204020204" pitchFamily="34" charset="0"/>
              </a:rPr>
              <a:t>Come see this quiet oasis tucked away in Charleston's charming </a:t>
            </a:r>
            <a:r>
              <a:rPr lang="en-US" altLang="en-US" sz="1600" dirty="0" err="1">
                <a:latin typeface="Corbel Light" panose="020B0303020204020204" pitchFamily="34" charset="0"/>
              </a:rPr>
              <a:t>Wraggborough</a:t>
            </a:r>
            <a:r>
              <a:rPr lang="en-US" altLang="en-US" sz="1600" dirty="0">
                <a:latin typeface="Corbel Light" panose="020B0303020204020204" pitchFamily="34" charset="0"/>
              </a:rPr>
              <a:t> neighborhood. Designed and built for high-efficiency and low maintenance. Walk to everything. Off-street parking. Viking appliances. Available now. </a:t>
            </a:r>
            <a:endParaRPr lang="en-US" altLang="en-US" sz="1400" b="1" i="1" dirty="0">
              <a:latin typeface="Corbel Light" panose="020B0303020204020204" pitchFamily="34" charset="0"/>
            </a:endParaRP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55" y="8618342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4159869"/>
            <a:ext cx="8229600" cy="1743324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latin typeface="Corbel Light" panose="020B0303020204020204" pitchFamily="34" charset="0"/>
              </a:rPr>
              <a:t>21 Charlotte Street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latin typeface="Corbel Light" panose="020B0303020204020204" pitchFamily="34" charset="0"/>
              </a:rPr>
              <a:t>Wraggborough</a:t>
            </a:r>
            <a:r>
              <a:rPr lang="en-US" altLang="en-US" sz="2000" dirty="0">
                <a:latin typeface="Corbel Light" panose="020B0303020204020204" pitchFamily="34" charset="0"/>
              </a:rPr>
              <a:t> | Charleston, SC 29403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rbel Light" panose="020B0303020204020204" pitchFamily="34" charset="0"/>
              </a:rPr>
              <a:t>MLS# 20014980 | Unit D | $625,000 | 2 Bed | 2.5 Bath | 964sf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rbel Light" panose="020B0303020204020204" pitchFamily="34" charset="0"/>
              </a:rPr>
              <a:t>MLS# 20021517 | Unit E | $645,000 | 2 Bed | 2.5 Bath | 1,018sf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rbel Light" panose="020B0303020204020204" pitchFamily="34" charset="0"/>
              </a:rPr>
              <a:t>MLS# 20021521 | Unit F | $675,000 | 2 Bed | 2.5 Bath | 1,050sf</a:t>
            </a:r>
            <a:endParaRPr lang="en-US" altLang="en-US" b="1" i="1" dirty="0">
              <a:latin typeface="Corbel Light" panose="020B0303020204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Light" panose="020B0303020204020204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1308815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2545058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3781301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5017544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4248" y="6839060"/>
            <a:ext cx="6321105" cy="2024102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6253787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7"/>
          <a:stretch/>
        </p:blipFill>
        <p:spPr bwMode="auto">
          <a:xfrm>
            <a:off x="8732751" y="7490030"/>
            <a:ext cx="1735436" cy="1161288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D56653D7-4925-4759-8AFF-341425EE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8229600" cy="9144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latin typeface="Corbel" panose="020B0503020204020204" pitchFamily="34" charset="0"/>
              </a:rPr>
              <a:t>Open House - </a:t>
            </a:r>
            <a:r>
              <a:rPr lang="en-US" altLang="en-US" sz="2600" dirty="0" err="1">
                <a:latin typeface="Corbel" panose="020B0503020204020204" pitchFamily="34" charset="0"/>
              </a:rPr>
              <a:t>Wraggborough</a:t>
            </a:r>
            <a:br>
              <a:rPr lang="en-US" altLang="en-US" sz="2600" dirty="0">
                <a:latin typeface="Corbel" panose="020B0503020204020204" pitchFamily="34" charset="0"/>
              </a:rPr>
            </a:br>
            <a:r>
              <a:rPr lang="en-US" altLang="en-US" sz="2000" dirty="0">
                <a:latin typeface="Corbel" panose="020B0503020204020204" pitchFamily="34" charset="0"/>
              </a:rPr>
              <a:t>Tuesda7, 9/15 </a:t>
            </a:r>
            <a:r>
              <a:rPr lang="en-US" altLang="en-US" sz="2000">
                <a:latin typeface="Corbel" panose="020B0503020204020204" pitchFamily="34" charset="0"/>
              </a:rPr>
              <a:t>from 11:30 - 1:30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137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Corbel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19</cp:revision>
  <dcterms:created xsi:type="dcterms:W3CDTF">2017-03-02T13:08:22Z</dcterms:created>
  <dcterms:modified xsi:type="dcterms:W3CDTF">2020-09-10T18:02:18Z</dcterms:modified>
</cp:coreProperties>
</file>