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26" y="-1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5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6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1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6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4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0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2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A9A-A8BB-481F-8855-35422176B6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5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66388" y="8964697"/>
            <a:ext cx="5096825" cy="81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latin typeface="Corbel Light" panose="020B0303020204020204" pitchFamily="34" charset="0"/>
              </a:rPr>
              <a:t>Marion Jackson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latin typeface="Corbel Light" panose="020B0303020204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latin typeface="Corbel Light" panose="020B0303020204020204" pitchFamily="34" charset="0"/>
              </a:rPr>
              <a:t>Mobile - (843) 442-4404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u="sng" dirty="0">
                <a:latin typeface="Corbel Light" panose="020B0303020204020204" pitchFamily="34" charset="0"/>
              </a:rPr>
              <a:t>marionjacksonrealtor@gmail.com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66388" y="9826910"/>
            <a:ext cx="5096825" cy="20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latin typeface="Corbel Light" panose="020B0303020204020204" pitchFamily="34" charset="0"/>
              </a:rPr>
              <a:t>Charleston Property Brokers | 151 St. Philip St. Apt A | Charleston, SC 29403</a:t>
            </a:r>
            <a:endParaRPr lang="en-US" altLang="en-US" dirty="0">
              <a:latin typeface="Corbel Light" panose="020B0303020204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0" y="5549108"/>
            <a:ext cx="7467600" cy="80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rbel Light" panose="020B0303020204020204" pitchFamily="34" charset="0"/>
              </a:rPr>
              <a:t>Come see this quiet oasis tucked away in Charleston's charming </a:t>
            </a:r>
            <a:r>
              <a:rPr lang="en-US" altLang="en-US" sz="1600" dirty="0" err="1">
                <a:latin typeface="Corbel Light" panose="020B0303020204020204" pitchFamily="34" charset="0"/>
              </a:rPr>
              <a:t>Wraggborough</a:t>
            </a:r>
            <a:r>
              <a:rPr lang="en-US" altLang="en-US" sz="1600" dirty="0">
                <a:latin typeface="Corbel Light" panose="020B0303020204020204" pitchFamily="34" charset="0"/>
              </a:rPr>
              <a:t> neighborhood. Designed and built for high-efficiency and low maintenance. Walk to everything. Off-street parking. Viking appliances. Available now. </a:t>
            </a:r>
            <a:endParaRPr lang="en-US" altLang="en-US" sz="1400" b="1" i="1" dirty="0">
              <a:latin typeface="Corbel Light" panose="020B0303020204020204" pitchFamily="34" charset="0"/>
            </a:endParaRPr>
          </a:p>
        </p:txBody>
      </p:sp>
      <p:pic>
        <p:nvPicPr>
          <p:cNvPr id="1031" name="Picture 7" descr="Mar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255" y="8618342"/>
            <a:ext cx="774192" cy="11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3667866"/>
            <a:ext cx="8229600" cy="1743324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latin typeface="Corbel Light" panose="020B0303020204020204" pitchFamily="34" charset="0"/>
              </a:rPr>
              <a:t>21 Charlotte Street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latin typeface="Corbel Light" panose="020B0303020204020204" pitchFamily="34" charset="0"/>
              </a:rPr>
              <a:t>Wraggborough</a:t>
            </a:r>
            <a:r>
              <a:rPr lang="en-US" altLang="en-US" sz="2000" dirty="0">
                <a:latin typeface="Corbel Light" panose="020B0303020204020204" pitchFamily="34" charset="0"/>
              </a:rPr>
              <a:t> | Charleston, SC 29403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rbel Light" panose="020B0303020204020204" pitchFamily="34" charset="0"/>
              </a:rPr>
              <a:t>MLS# 20014980 | Unit D | $625,000 | 2 Bed | 2.5 Bath | 964sf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rbel Light" panose="020B0303020204020204" pitchFamily="34" charset="0"/>
              </a:rPr>
              <a:t>MLS# 20021517 | Unit E | $645,000 | 2 Bed | 2.5 Bath | 1,018sf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rbel Light" panose="020B0303020204020204" pitchFamily="34" charset="0"/>
              </a:rPr>
              <a:t>MLS# 20021521 | Unit F | $675,000 | 2 Bed | 2.5 Bath | 1,050sf</a:t>
            </a:r>
            <a:endParaRPr lang="en-US" altLang="en-US" b="1" i="1" dirty="0">
              <a:latin typeface="Corbel Light" panose="020B0303020204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 Light" panose="020B0303020204020204" pitchFamily="34" charset="0"/>
            </a:endParaRPr>
          </a:p>
        </p:txBody>
      </p:sp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6579" y="915355"/>
            <a:ext cx="3916442" cy="2614593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4236" y="915356"/>
            <a:ext cx="1737357" cy="2614592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007" y="915355"/>
            <a:ext cx="1737358" cy="1159849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007" y="2370099"/>
            <a:ext cx="1737358" cy="1159849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51" y="3781301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51" y="5017544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8652" y="6496050"/>
            <a:ext cx="7392297" cy="2367112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51" y="6253787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7"/>
          <a:stretch/>
        </p:blipFill>
        <p:spPr bwMode="auto">
          <a:xfrm>
            <a:off x="8732751" y="7490030"/>
            <a:ext cx="1735436" cy="1161288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9" name="Text Box 8">
            <a:extLst>
              <a:ext uri="{FF2B5EF4-FFF2-40B4-BE49-F238E27FC236}">
                <a16:creationId xmlns:a16="http://schemas.microsoft.com/office/drawing/2014/main" id="{D56653D7-4925-4759-8AFF-341425EEC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8229600" cy="91440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latin typeface="Corbel" panose="020B0503020204020204" pitchFamily="34" charset="0"/>
              </a:rPr>
              <a:t>Open House - Wraggborough</a:t>
            </a:r>
            <a:br>
              <a:rPr lang="en-US" altLang="en-US" sz="2600" dirty="0">
                <a:latin typeface="Corbel" panose="020B0503020204020204" pitchFamily="34" charset="0"/>
              </a:rPr>
            </a:br>
            <a:r>
              <a:rPr lang="en-US" altLang="en-US" sz="2000" dirty="0">
                <a:latin typeface="Corbel" panose="020B0503020204020204" pitchFamily="34" charset="0"/>
              </a:rPr>
              <a:t>Thursday</a:t>
            </a:r>
            <a:r>
              <a:rPr lang="en-US" altLang="en-US" sz="2000">
                <a:latin typeface="Corbel" panose="020B0503020204020204" pitchFamily="34" charset="0"/>
              </a:rPr>
              <a:t>, October 1</a:t>
            </a:r>
            <a:r>
              <a:rPr lang="en-US" altLang="en-US" sz="2000" baseline="30000">
                <a:latin typeface="Corbel" panose="020B0503020204020204" pitchFamily="34" charset="0"/>
              </a:rPr>
              <a:t>st</a:t>
            </a:r>
            <a:r>
              <a:rPr lang="en-US" altLang="en-US" sz="2000">
                <a:latin typeface="Corbel" panose="020B0503020204020204" pitchFamily="34" charset="0"/>
              </a:rPr>
              <a:t> from </a:t>
            </a:r>
            <a:r>
              <a:rPr lang="en-US" altLang="en-US" sz="2000" dirty="0">
                <a:latin typeface="Corbel" panose="020B0503020204020204" pitchFamily="34" charset="0"/>
              </a:rPr>
              <a:t>11:30 - 1:30</a:t>
            </a:r>
            <a:endParaRPr lang="en-US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6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138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Corbel</vt:lpstr>
      <vt:lpstr>Corbel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21</cp:revision>
  <dcterms:created xsi:type="dcterms:W3CDTF">2017-03-02T13:08:22Z</dcterms:created>
  <dcterms:modified xsi:type="dcterms:W3CDTF">2020-09-28T20:04:42Z</dcterms:modified>
</cp:coreProperties>
</file>