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1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5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6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1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6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4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0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2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A9A-A8BB-481F-8855-35422176B6E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5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328" y="629263"/>
            <a:ext cx="4914944" cy="3281186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49" y="72572"/>
            <a:ext cx="1737360" cy="1159851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66388" y="8964697"/>
            <a:ext cx="5096825" cy="81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Corbel Light" panose="020B0303020204020204" pitchFamily="34" charset="0"/>
              </a:rPr>
              <a:t>Marion Jackson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Corbel Light" panose="020B0303020204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latin typeface="Corbel Light" panose="020B0303020204020204" pitchFamily="34" charset="0"/>
              </a:rPr>
              <a:t>Mobile - (843) 442-4404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u="sng" dirty="0">
                <a:latin typeface="Corbel Light" panose="020B0303020204020204" pitchFamily="34" charset="0"/>
              </a:rPr>
              <a:t>marionjacksonrealtor@gmail.com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66388" y="9826910"/>
            <a:ext cx="5096825" cy="2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latin typeface="Corbel Light" panose="020B0303020204020204" pitchFamily="34" charset="0"/>
              </a:rPr>
              <a:t>Charleston Property Brokers | 151 St. Philip St. Apt A | Charleston, SC 29403</a:t>
            </a:r>
            <a:endParaRPr lang="en-US" altLang="en-US" dirty="0">
              <a:latin typeface="Corbel Light" panose="020B0303020204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" y="4779245"/>
            <a:ext cx="7467600" cy="179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rbel Light" panose="020B0303020204020204" pitchFamily="34" charset="0"/>
              </a:rPr>
              <a:t>NEW CONSTRUCTION in </a:t>
            </a:r>
            <a:r>
              <a:rPr lang="en-US" altLang="en-US" sz="1600" dirty="0" err="1">
                <a:latin typeface="Corbel Light" panose="020B0303020204020204" pitchFamily="34" charset="0"/>
              </a:rPr>
              <a:t>Wraggborough</a:t>
            </a:r>
            <a:r>
              <a:rPr lang="en-US" altLang="en-US" sz="1600" dirty="0">
                <a:latin typeface="Corbel Light" panose="020B0303020204020204" pitchFamily="34" charset="0"/>
              </a:rPr>
              <a:t>! Gated and quiet; three (3) new homes, each with two (2) bedrooms/ 2 baths upstairs, an open floor plan &amp; half bath downstairs make a perfect second home or pied-a-terre in Charleston!  Designed and built for high-efficiency and low maintenance, this home, Unit D, features an atrium, heart pine floors, Viking appliances, off-street parking, all set in a tranquil space in a superb location!   Second and third (of 3) homes completed this summer.  'Come quickly and choose from a selection of counter-tops, interior hardware, floor-finishes and more!!!</a:t>
            </a:r>
            <a:endParaRPr lang="en-US" altLang="en-US" sz="1400" b="1" i="1" dirty="0">
              <a:latin typeface="Corbel Light" panose="020B0303020204020204" pitchFamily="34" charset="0"/>
            </a:endParaRPr>
          </a:p>
        </p:txBody>
      </p:sp>
      <p:pic>
        <p:nvPicPr>
          <p:cNvPr id="1031" name="Picture 7" descr="Mar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255" y="8618342"/>
            <a:ext cx="774192" cy="11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3920015"/>
            <a:ext cx="8229600" cy="809024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latin typeface="Corbel Light" panose="020B0303020204020204" pitchFamily="34" charset="0"/>
              </a:rPr>
              <a:t>21 Charlotte Street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latin typeface="Corbel Light" panose="020B0303020204020204" pitchFamily="34" charset="0"/>
              </a:rPr>
              <a:t>Wraggborough</a:t>
            </a:r>
            <a:r>
              <a:rPr lang="en-US" altLang="en-US" sz="2000" dirty="0">
                <a:latin typeface="Corbel Light" panose="020B0303020204020204" pitchFamily="34" charset="0"/>
              </a:rPr>
              <a:t> | Charleston, SC 29403</a:t>
            </a:r>
            <a:endParaRPr lang="en-US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 Light" panose="020B0303020204020204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1308815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2545058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3781301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5017544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4248" y="6758310"/>
            <a:ext cx="6321105" cy="2024102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51" y="6253787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7"/>
          <a:stretch/>
        </p:blipFill>
        <p:spPr bwMode="auto">
          <a:xfrm>
            <a:off x="8732751" y="7490030"/>
            <a:ext cx="1735436" cy="1161288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9" name="Text Box 8">
            <a:extLst>
              <a:ext uri="{FF2B5EF4-FFF2-40B4-BE49-F238E27FC236}">
                <a16:creationId xmlns:a16="http://schemas.microsoft.com/office/drawing/2014/main" id="{D56653D7-4925-4759-8AFF-341425EEC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229600" cy="599377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>
                <a:latin typeface="Corbel" panose="020B0503020204020204" pitchFamily="34" charset="0"/>
              </a:rPr>
              <a:t>Wraggborough</a:t>
            </a:r>
            <a:r>
              <a:rPr lang="en-US" altLang="en-US" sz="2600" dirty="0">
                <a:latin typeface="Corbel" panose="020B0503020204020204" pitchFamily="34" charset="0"/>
              </a:rPr>
              <a:t> - New Construction - $679,000</a:t>
            </a:r>
            <a:endParaRPr lang="en-US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6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161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Corbel</vt:lpstr>
      <vt:lpstr>Corbel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12</cp:revision>
  <dcterms:created xsi:type="dcterms:W3CDTF">2017-03-02T13:08:22Z</dcterms:created>
  <dcterms:modified xsi:type="dcterms:W3CDTF">2020-06-12T22:44:41Z</dcterms:modified>
</cp:coreProperties>
</file>