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6" y="-3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329" y="700914"/>
            <a:ext cx="4914943" cy="3281186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49" y="72572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964697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u="sng" dirty="0">
                <a:latin typeface="Corbel Light" panose="020B0303020204020204" pitchFamily="34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orbel Light" panose="020B0303020204020204" pitchFamily="34" charset="0"/>
              </a:rPr>
              <a:t>Charleston Property Brokers | 151 St. Philip St. Apt A | Charleston, SC 29403</a:t>
            </a:r>
            <a:endParaRPr lang="en-US" altLang="en-US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928498"/>
            <a:ext cx="7467600" cy="8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rbel Light" panose="020B0303020204020204" pitchFamily="34" charset="0"/>
              </a:rPr>
              <a:t>Come see this quiet oasis tucked away in Charleston's charming </a:t>
            </a:r>
            <a:r>
              <a:rPr lang="en-US" altLang="en-US" sz="16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1600" dirty="0">
                <a:latin typeface="Corbel Light" panose="020B0303020204020204" pitchFamily="34" charset="0"/>
              </a:rPr>
              <a:t> neighborhood. Designed and built for high-efficiency and low maintenance. Walk to everything. Off-street parking. Viking appliances. Available now. </a:t>
            </a:r>
            <a:endParaRPr lang="en-US" altLang="en-US" sz="1400" b="1" i="1" dirty="0">
              <a:latin typeface="Corbel Light" panose="020B0303020204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4083637"/>
            <a:ext cx="8229600" cy="1743324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Corbel Light" panose="020B0303020204020204" pitchFamily="34" charset="0"/>
              </a:rPr>
              <a:t>21 Charlotte Street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2000" dirty="0">
                <a:latin typeface="Corbel Light" panose="020B0303020204020204" pitchFamily="34" charset="0"/>
              </a:rPr>
              <a:t> | Charleston, SC 29403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20014980 | Unit D | $625,000 | 2 Bed | 2.5 Bath | 964sf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20021517 | Unit E | $645,000 | 2 Bed | 2.5 Bath | 1,018sf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MLS# 20021521 | Unit F | $675,000 | 2 Bed | 2.5 Bath | 1,050sf</a:t>
            </a:r>
            <a:endParaRPr lang="en-US" altLang="en-US" b="1" i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1308815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254505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378130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5017544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4248" y="6839060"/>
            <a:ext cx="6321105" cy="2024102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625378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8732751" y="7490030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29600" cy="599377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Corbel" panose="020B0503020204020204" pitchFamily="34" charset="0"/>
              </a:rPr>
              <a:t>Open House Thursday, 8/20 from 11:30-2:00PM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132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Corbel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15</cp:revision>
  <dcterms:created xsi:type="dcterms:W3CDTF">2017-03-02T13:08:22Z</dcterms:created>
  <dcterms:modified xsi:type="dcterms:W3CDTF">2020-08-17T12:32:41Z</dcterms:modified>
</cp:coreProperties>
</file>