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78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support@mattoneillteam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image" Target="../media/image3.jp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57400"/>
            <a:ext cx="3625769" cy="271932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76906" cy="238460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8" r="16982"/>
          <a:stretch/>
        </p:blipFill>
        <p:spPr bwMode="auto">
          <a:xfrm>
            <a:off x="3578633" y="0"/>
            <a:ext cx="4193767" cy="4775199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Immaculately-kept and situated on one of the most private lots in Rivertowne Country Club with double porches in both front AND back, views of both pond &amp; marsh, a freshly-painted exterior, a NEW ROOF, &amp; gorgeous low maintenance landscaping – this home will ''have you at hello.'' Brazilian cherry flooring, granite counters, stainless appliances, upgraded molding &amp; trim work, tile flooring in the kitchen &amp; baths, updated light fixtures, &amp; built-in cordless blinds on each exterior door are just a few upgrades that make this home shine. Hop in your golf cart or on your bike &amp; head to one of your neighborhood restaurants, shop for groceries, or enjoy the neighborhood amenities – all minutes away. Truly move-in ready &amp; poised to impress, this home won't be around long.</a:t>
            </a:r>
            <a:b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105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a showing TODAY!</a:t>
            </a:r>
          </a:p>
          <a:p>
            <a:endParaRPr lang="en-US" sz="105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0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Oversized garage is large enough for three cars, an exercise area, a workshop, and still has loads of storage space left over.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features views of the back pond, access to the back balcony overlooking the pond, a tray ceiling, multiple closets, and an </a:t>
            </a:r>
            <a:r>
              <a:rPr lang="en-US" sz="10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with access to the front balcony.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features tile flooring, a large vanity with dual sinks, updated light fixtures, a large shower with tile surround, a soaking tub with tile surround and pendant lighting, a separate water closet, and access to the front balcony with views of the marsh.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granite counters, tile flooring, stainless steel appliances, freshly-painted white cabinetry, and ample cabinet storage and counter prep space.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Neighborhood amenities include a deep water dock on the Wando River with a covered pier head and several slips for docking, a boardwalk over marsh leading to the dock, walking trails, a large swimming pool, a play park, lighted tennis courts, basketball courts, a grill patio, and easy access to the Rivertowne Country Club LPGA golf course (with appropriate membership) and clubhouse with a restaurant and pro shop.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Restaurants, groceries, dry cleaner, etc. just a short bike, golf cart, or car ride away.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 Spring 2018 with a transferable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main floor HVAC unit in 2015.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Upgraded molding throughout.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Built-in cordless light-filtering blinds on every exterior door.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exterior (including porches).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Freshly-painted cabinets in kitchen.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stainless steel hinges on all exterior doors.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home warranty.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with Terminix.</a:t>
            </a:r>
            <a:endParaRPr lang="en-US" sz="1050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1984206" y="1361511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5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86400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287" y="6668605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68605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7850810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033015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850810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5486400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397426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15220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9033015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1397426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515" y="10215220"/>
            <a:ext cx="13716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94947" y="3276600"/>
            <a:ext cx="38082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  <a:reflection blurRad="6350" stA="50000" endA="300" endPos="50000" dist="6000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Recent $10,000 Price Drop</a:t>
            </a:r>
          </a:p>
        </p:txBody>
      </p:sp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2200 Branch Creek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Rivertowne Country Club ~ Mount Pleasant ~ MLS# 18017811 ~ $479,600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875F033-A33F-4C3D-B950-C3F2E9D4B0D7}"/>
              </a:ext>
            </a:extLst>
          </p:cNvPr>
          <p:cNvSpPr/>
          <p:nvPr/>
        </p:nvSpPr>
        <p:spPr>
          <a:xfrm>
            <a:off x="0" y="0"/>
            <a:ext cx="7772400" cy="4001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What would it take for YOUR buyers to bring an OFFER???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189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2018-09-28T00:40:41Z</dcterms:modified>
</cp:coreProperties>
</file>