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00" y="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/>
          <p:cNvSpPr/>
          <p:nvPr/>
        </p:nvSpPr>
        <p:spPr>
          <a:xfrm>
            <a:off x="-1143" y="8661417"/>
            <a:ext cx="7315198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" y="0"/>
            <a:ext cx="7315198" cy="1752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288" y="4705799"/>
            <a:ext cx="7317488" cy="2860185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This is a lot, with a small cottage, a carport and a small storage or other type of structure attached to the carport. 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home is AS IS. This is a great property for a developer, or to build a lovely home on. </a:t>
            </a:r>
            <a:endParaRPr lang="en-US" sz="1800" dirty="0" smtClean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endParaRPr lang="en-US" sz="1800" dirty="0">
              <a:solidFill>
                <a:schemeClr val="tx2">
                  <a:lumMod val="75000"/>
                </a:schemeClr>
              </a:solidFill>
              <a:latin typeface="Trebuchet MS" panose="020B0603020202020204" pitchFamily="34" charset="0"/>
            </a:endParaRPr>
          </a:p>
          <a:p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There </a:t>
            </a:r>
            <a:r>
              <a:rPr lang="en-US" sz="18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are beautiful pecan trees and the lot is fully "grassed". The home is vacant.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143" y="3861345"/>
            <a:ext cx="7315199" cy="762000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2200 Oakland </a:t>
            </a:r>
            <a: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Road</a:t>
            </a:r>
            <a:br>
              <a:rPr lang="en-US" sz="2400" cap="none" dirty="0" smtClean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</a:br>
            <a:r>
              <a:rPr lang="en-US" sz="1800" cap="none" dirty="0">
                <a:ln w="10541" cmpd="sng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/>
                <a:latin typeface="Trebuchet MS" panose="020B0603020202020204" pitchFamily="34" charset="0"/>
              </a:rPr>
              <a:t>Pierpont ~ Charleston ~ MLS# 1424395 ~ $249,000</a:t>
            </a:r>
            <a:endParaRPr lang="en-US" sz="1600" cap="none" dirty="0">
              <a:ln w="10541" cmpd="sng">
                <a:noFill/>
                <a:prstDash val="solid"/>
              </a:ln>
              <a:solidFill>
                <a:schemeClr val="tx2">
                  <a:lumMod val="50000"/>
                </a:schemeClr>
              </a:solidFill>
              <a:effectLst/>
              <a:latin typeface="Trebuchet MS" panose="020B0603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16196" y="8981077"/>
            <a:ext cx="26350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 Hamlin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</a:t>
            </a:r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843) 830-3946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terry@thamlinproperties.com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61620" y="9027244"/>
            <a:ext cx="26350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Carolina One Real Estate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2713 Highway 17 North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  <a:latin typeface="Trebuchet MS" panose="020B0603020202020204" pitchFamily="34" charset="0"/>
              </a:rPr>
              <a:t>Mt. Pleasant, SC 29466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7" y="7648439"/>
            <a:ext cx="1181281" cy="885961"/>
          </a:xfrm>
          <a:prstGeom prst="rect">
            <a:avLst/>
          </a:prstGeom>
          <a:ln w="19050">
            <a:noFill/>
          </a:ln>
        </p:spPr>
      </p:pic>
      <p:pic>
        <p:nvPicPr>
          <p:cNvPr id="6" name="Picture 5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0009" y="7648439"/>
            <a:ext cx="1181281" cy="885961"/>
          </a:xfrm>
          <a:prstGeom prst="rect">
            <a:avLst/>
          </a:prstGeom>
          <a:ln w="19050">
            <a:noFill/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6958" y="7648439"/>
            <a:ext cx="1181281" cy="885961"/>
          </a:xfrm>
          <a:prstGeom prst="rect">
            <a:avLst/>
          </a:prstGeom>
          <a:ln w="19050">
            <a:noFill/>
          </a:ln>
        </p:spPr>
      </p:pic>
      <p:sp>
        <p:nvSpPr>
          <p:cNvPr id="23" name="Rectangle 22"/>
          <p:cNvSpPr/>
          <p:nvPr/>
        </p:nvSpPr>
        <p:spPr>
          <a:xfrm>
            <a:off x="-1144" y="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i="1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Great property for development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0978" y="605674"/>
            <a:ext cx="4230956" cy="3173217"/>
          </a:xfrm>
          <a:prstGeom prst="rect">
            <a:avLst/>
          </a:prstGeom>
          <a:ln w="3175">
            <a:solidFill>
              <a:schemeClr val="tx2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32" y="7648439"/>
            <a:ext cx="1181281" cy="885961"/>
          </a:xfrm>
          <a:prstGeom prst="rect">
            <a:avLst/>
          </a:prstGeom>
          <a:ln w="19050">
            <a:noFill/>
          </a:ln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8483" y="7648439"/>
            <a:ext cx="1181281" cy="885961"/>
          </a:xfrm>
          <a:prstGeom prst="rect">
            <a:avLst/>
          </a:prstGeom>
          <a:ln w="19050">
            <a:noFill/>
          </a:ln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2081" y="8636034"/>
            <a:ext cx="1428750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88</TotalTime>
  <Words>95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Lucida Sans</vt:lpstr>
      <vt:lpstr>Trebuchet MS</vt:lpstr>
      <vt:lpstr>Wingdings</vt:lpstr>
      <vt:lpstr>Wingdings 2</vt:lpstr>
      <vt:lpstr>Wingdings 3</vt:lpstr>
      <vt:lpstr>Apex</vt:lpstr>
      <vt:lpstr>2200 Oakland Road Pierpont ~ Charleston ~ MLS# 1424395 ~ $249,000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22</cp:revision>
  <dcterms:created xsi:type="dcterms:W3CDTF">2006-08-16T00:00:00Z</dcterms:created>
  <dcterms:modified xsi:type="dcterms:W3CDTF">2015-08-04T17:35:53Z</dcterms:modified>
</cp:coreProperties>
</file>