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D9A7"/>
    <a:srgbClr val="BDBE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72" y="-32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36000" r="-3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6000" r="-36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26233" y="3728615"/>
            <a:ext cx="6134099" cy="3141367"/>
          </a:xfrm>
        </p:spPr>
        <p:txBody>
          <a:bodyPr anchor="ctr">
            <a:noAutofit/>
          </a:bodyPr>
          <a:lstStyle/>
          <a:p>
            <a:r>
              <a:rPr lang="en-US" sz="1400" dirty="0">
                <a:solidFill>
                  <a:schemeClr val="bg2">
                    <a:lumMod val="25000"/>
                  </a:schemeClr>
                </a:solidFill>
                <a:latin typeface="Gotham Book" pitchFamily="50" charset="0"/>
                <a:cs typeface="Gotham Book" pitchFamily="50" charset="0"/>
              </a:rPr>
              <a:t>This custom built home sits on a large private lot in a more secluded area of Edisto Beach. The home features multiple outdoor decks as well as a screened in porch for year around enjoyment. The main floor offers a tremendous kitchen with bar, double wall ovens, an island with cooktop and unrestricted views. The large dining area is just off the kitchen and opens to the oceanfront deck. The family room opens to the screened porch and decks and features a gas fireplace and plenty of room for a large gathering. The main floor master bedroom offers private access to an oceanfront deck, walk in closet, large bath with dual vanities, shower and jetted tub. The main floor also features a private guest bedroom and bath as well a large entry hall with powder room and a laundry room. Upstairs features 4 or 5 large bedrooms. Two of the bedrooms open to a sundeck with incredible views and each have a private bathroom. There is another bedroom with private bath and two bedrooms that share a bath. One of the rooms that share a bath is currently being used as a 7th bedroom or could be used as an upstairs study or playroom. Under the home is a storage area which contains the homes reverse osmosis system and plenty of room for the toys. In addition there is an outdoor shower, dual parking areas, entry into the house and private access to the beach. Don't miss this incredible home.</a:t>
            </a: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78461" y="1752599"/>
            <a:ext cx="1310504" cy="982365"/>
          </a:xfrm>
          <a:prstGeom prst="rect">
            <a:avLst/>
          </a:prstGeom>
          <a:ln>
            <a:noFill/>
          </a:ln>
          <a:effectLst/>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78460" y="7711283"/>
            <a:ext cx="1388861" cy="1851817"/>
          </a:xfrm>
          <a:prstGeom prst="rect">
            <a:avLst/>
          </a:prstGeom>
          <a:ln>
            <a:noFill/>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78460" y="5954671"/>
            <a:ext cx="1388861" cy="1041102"/>
          </a:xfrm>
          <a:prstGeom prst="rect">
            <a:avLst/>
          </a:prstGeom>
          <a:ln>
            <a:noFill/>
          </a:ln>
          <a:effectLst/>
        </p:spPr>
      </p:pic>
      <p:sp>
        <p:nvSpPr>
          <p:cNvPr id="18" name="Rectangle 17"/>
          <p:cNvSpPr/>
          <p:nvPr/>
        </p:nvSpPr>
        <p:spPr>
          <a:xfrm>
            <a:off x="0" y="9067800"/>
            <a:ext cx="7780020" cy="990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4617737" y="8991600"/>
            <a:ext cx="3154663" cy="1077218"/>
          </a:xfrm>
          <a:prstGeom prst="rect">
            <a:avLst/>
          </a:prstGeom>
        </p:spPr>
        <p:txBody>
          <a:bodyPr wrap="square">
            <a:spAutoFit/>
          </a:bodyPr>
          <a:lstStyle/>
          <a:p>
            <a:pPr algn="r"/>
            <a:r>
              <a:rPr lang="en-US" sz="1600" dirty="0">
                <a:solidFill>
                  <a:schemeClr val="bg1"/>
                </a:solidFill>
                <a:latin typeface="Gotham Book" pitchFamily="50" charset="0"/>
                <a:cs typeface="Gotham Book" pitchFamily="50" charset="0"/>
              </a:rPr>
              <a:t>The Boulevard Company, LLC</a:t>
            </a:r>
          </a:p>
          <a:p>
            <a:pPr algn="r"/>
            <a:r>
              <a:rPr lang="en-US" sz="1600" dirty="0">
                <a:solidFill>
                  <a:schemeClr val="bg1"/>
                </a:solidFill>
                <a:latin typeface="Gotham Book" pitchFamily="50" charset="0"/>
                <a:cs typeface="Gotham Book" pitchFamily="50" charset="0"/>
              </a:rPr>
              <a:t>35 Broad Street</a:t>
            </a:r>
          </a:p>
          <a:p>
            <a:pPr algn="r"/>
            <a:r>
              <a:rPr lang="en-US" sz="1600" dirty="0">
                <a:solidFill>
                  <a:schemeClr val="bg1"/>
                </a:solidFill>
                <a:latin typeface="Gotham Book" pitchFamily="50" charset="0"/>
                <a:cs typeface="Gotham Book" pitchFamily="50" charset="0"/>
              </a:rPr>
              <a:t>Charleston, SC 29401 </a:t>
            </a:r>
            <a:r>
              <a:rPr lang="en-US" sz="1600" dirty="0">
                <a:solidFill>
                  <a:schemeClr val="bg1"/>
                </a:solidFill>
                <a:latin typeface="Gotham Book"/>
                <a:cs typeface="Gotham Book" pitchFamily="50" charset="0"/>
              </a:rPr>
              <a:t>www.askfrankrealestate.com</a:t>
            </a:r>
          </a:p>
        </p:txBody>
      </p:sp>
      <p:pic>
        <p:nvPicPr>
          <p:cNvPr id="21" name="Picture 2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60724" y="9076923"/>
            <a:ext cx="1058573" cy="972354"/>
          </a:xfrm>
          <a:prstGeom prst="rect">
            <a:avLst/>
          </a:prstGeom>
        </p:spPr>
      </p:pic>
      <p:sp>
        <p:nvSpPr>
          <p:cNvPr id="22" name="Rectangle 21"/>
          <p:cNvSpPr/>
          <p:nvPr/>
        </p:nvSpPr>
        <p:spPr>
          <a:xfrm>
            <a:off x="5745" y="8991600"/>
            <a:ext cx="3148919" cy="1015663"/>
          </a:xfrm>
          <a:prstGeom prst="rect">
            <a:avLst/>
          </a:prstGeom>
        </p:spPr>
        <p:txBody>
          <a:bodyPr wrap="square">
            <a:spAutoFit/>
          </a:bodyPr>
          <a:lstStyle/>
          <a:p>
            <a:r>
              <a:rPr lang="en-US" b="1" dirty="0">
                <a:solidFill>
                  <a:schemeClr val="bg1"/>
                </a:solidFill>
                <a:latin typeface="Gotham Book" pitchFamily="50" charset="0"/>
                <a:cs typeface="Gotham Book" pitchFamily="50" charset="0"/>
              </a:rPr>
              <a:t>Frank Thornhill</a:t>
            </a:r>
            <a:endParaRPr lang="en-US" i="1" dirty="0">
              <a:solidFill>
                <a:schemeClr val="bg1"/>
              </a:solidFill>
              <a:latin typeface="Gotham Book" pitchFamily="50" charset="0"/>
              <a:cs typeface="Gotham Book" pitchFamily="50" charset="0"/>
            </a:endParaRPr>
          </a:p>
          <a:p>
            <a:r>
              <a:rPr lang="en-US" dirty="0">
                <a:solidFill>
                  <a:schemeClr val="bg1"/>
                </a:solidFill>
                <a:latin typeface="Gotham Book"/>
              </a:rPr>
              <a:t>(843) 224-7997</a:t>
            </a:r>
          </a:p>
          <a:p>
            <a:r>
              <a:rPr lang="en-US" dirty="0">
                <a:solidFill>
                  <a:schemeClr val="bg1"/>
                </a:solidFill>
                <a:latin typeface="Gotham Book"/>
              </a:rPr>
              <a:t>frank@askfrankrealestate.com</a:t>
            </a:r>
          </a:p>
        </p:txBody>
      </p:sp>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54961" y="5714498"/>
            <a:ext cx="4270098" cy="3200902"/>
          </a:xfrm>
          <a:prstGeom prst="rect">
            <a:avLst/>
          </a:prstGeom>
          <a:ln>
            <a:noFill/>
          </a:ln>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78461" y="4540287"/>
            <a:ext cx="1310504" cy="982365"/>
          </a:xfrm>
          <a:prstGeom prst="rect">
            <a:avLst/>
          </a:prstGeom>
          <a:ln>
            <a:noFill/>
          </a:ln>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78460" y="358755"/>
            <a:ext cx="736774" cy="982365"/>
          </a:xfrm>
          <a:prstGeom prst="rect">
            <a:avLst/>
          </a:prstGeom>
          <a:ln>
            <a:noFill/>
          </a:ln>
          <a:effectLst/>
        </p:spPr>
      </p:pic>
      <p:pic>
        <p:nvPicPr>
          <p:cNvPr id="19" name="Picture 1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72381" y="81385"/>
            <a:ext cx="6035259" cy="3396159"/>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115708" y="3993178"/>
            <a:ext cx="3786553" cy="1138773"/>
          </a:xfrm>
          <a:prstGeom prst="rect">
            <a:avLst/>
          </a:prstGeom>
          <a:noFill/>
        </p:spPr>
        <p:txBody>
          <a:bodyPr wrap="square" rtlCol="0" anchor="ctr">
            <a:spAutoFit/>
          </a:bodyPr>
          <a:lstStyle/>
          <a:p>
            <a:pPr algn="ctr"/>
            <a:r>
              <a:rPr lang="en-US" sz="2800" dirty="0">
                <a:solidFill>
                  <a:schemeClr val="bg1"/>
                </a:solidFill>
                <a:effectLst>
                  <a:outerShdw blurRad="60007" dir="2000400" sy="-30000" kx="-800400" algn="bl" rotWithShape="0">
                    <a:prstClr val="black">
                      <a:alpha val="20000"/>
                    </a:prstClr>
                  </a:outerShdw>
                </a:effectLst>
                <a:latin typeface="Gotham Book" pitchFamily="50" charset="0"/>
                <a:cs typeface="Gotham Book" pitchFamily="50" charset="0"/>
              </a:rPr>
              <a:t>2201 Point Street</a:t>
            </a:r>
          </a:p>
          <a:p>
            <a:pPr algn="ctr"/>
            <a:r>
              <a:rPr lang="en-US" dirty="0">
                <a:solidFill>
                  <a:schemeClr val="bg1"/>
                </a:solidFill>
                <a:effectLst>
                  <a:outerShdw blurRad="60007" dir="2000400" sy="-30000" kx="-800400" algn="bl" rotWithShape="0">
                    <a:prstClr val="black">
                      <a:alpha val="20000"/>
                    </a:prstClr>
                  </a:outerShdw>
                </a:effectLst>
                <a:latin typeface="Gotham Book" pitchFamily="50" charset="0"/>
                <a:cs typeface="Gotham Book" pitchFamily="50" charset="0"/>
              </a:rPr>
              <a:t>Edisto Beach, SC 29438</a:t>
            </a:r>
          </a:p>
          <a:p>
            <a:pPr algn="ctr"/>
            <a:r>
              <a:rPr lang="en-US" dirty="0">
                <a:solidFill>
                  <a:schemeClr val="bg1"/>
                </a:solidFill>
                <a:effectLst>
                  <a:outerShdw blurRad="60007" dir="2000400" sy="-30000" kx="-800400" algn="bl" rotWithShape="0">
                    <a:prstClr val="black">
                      <a:alpha val="20000"/>
                    </a:prstClr>
                  </a:outerShdw>
                </a:effectLst>
                <a:latin typeface="Gotham Book" pitchFamily="50" charset="0"/>
                <a:cs typeface="Gotham Book" pitchFamily="50" charset="0"/>
              </a:rPr>
              <a:t>MLS# 17031860 ~ $1,395,000</a:t>
            </a:r>
          </a:p>
        </p:txBody>
      </p:sp>
      <p:sp>
        <p:nvSpPr>
          <p:cNvPr id="6" name="TextBox 5"/>
          <p:cNvSpPr txBox="1"/>
          <p:nvPr/>
        </p:nvSpPr>
        <p:spPr>
          <a:xfrm>
            <a:off x="3918982" y="3962400"/>
            <a:ext cx="3785616" cy="1200329"/>
          </a:xfrm>
          <a:prstGeom prst="rect">
            <a:avLst/>
          </a:prstGeom>
          <a:noFill/>
        </p:spPr>
        <p:txBody>
          <a:bodyPr wrap="square" rtlCol="0" anchor="ctr">
            <a:spAutoFit/>
          </a:bodyPr>
          <a:lstStyle/>
          <a:p>
            <a:pPr algn="ctr"/>
            <a:r>
              <a:rPr lang="en-US" sz="1800" i="1" dirty="0">
                <a:solidFill>
                  <a:schemeClr val="bg2"/>
                </a:solidFill>
                <a:effectLst>
                  <a:outerShdw blurRad="60007" dir="2000400" sy="-30000" kx="-800400" algn="bl" rotWithShape="0">
                    <a:prstClr val="black">
                      <a:alpha val="20000"/>
                    </a:prstClr>
                  </a:outerShdw>
                </a:effectLst>
                <a:latin typeface="Gotham Book" pitchFamily="50" charset="0"/>
                <a:cs typeface="Gotham Book" pitchFamily="50" charset="0"/>
              </a:rPr>
              <a:t>Wonderful 6 or 7 bedroom/6.5 bath oceanfront home on desirable Point St.</a:t>
            </a:r>
          </a:p>
          <a:p>
            <a:pPr algn="ctr"/>
            <a:r>
              <a:rPr lang="en-US" sz="1800" i="1" dirty="0">
                <a:solidFill>
                  <a:schemeClr val="bg2"/>
                </a:solidFill>
                <a:effectLst>
                  <a:outerShdw blurRad="60007" dir="2000400" sy="-30000" kx="-800400" algn="bl" rotWithShape="0">
                    <a:prstClr val="black">
                      <a:alpha val="20000"/>
                    </a:prstClr>
                  </a:outerShdw>
                </a:effectLst>
                <a:latin typeface="Gotham Book" pitchFamily="50" charset="0"/>
                <a:cs typeface="Gotham Book" pitchFamily="50" charset="0"/>
              </a:rPr>
              <a:t>Best location on the beach </a:t>
            </a:r>
          </a:p>
          <a:p>
            <a:pPr algn="ctr"/>
            <a:r>
              <a:rPr lang="en-US" sz="1800" i="1" dirty="0">
                <a:solidFill>
                  <a:schemeClr val="bg2"/>
                </a:solidFill>
                <a:effectLst>
                  <a:outerShdw blurRad="60007" dir="2000400" sy="-30000" kx="-800400" algn="bl" rotWithShape="0">
                    <a:prstClr val="black">
                      <a:alpha val="20000"/>
                    </a:prstClr>
                  </a:outerShdw>
                </a:effectLst>
                <a:latin typeface="Gotham Book" pitchFamily="50" charset="0"/>
                <a:cs typeface="Gotham Book" pitchFamily="50" charset="0"/>
              </a:rPr>
              <a:t>Tremendous rental potential</a:t>
            </a:r>
            <a:endParaRPr lang="en-US" sz="1800" dirty="0">
              <a:solidFill>
                <a:schemeClr val="bg1"/>
              </a:solidFill>
              <a:effectLst>
                <a:outerShdw blurRad="60007" dir="2000400" sy="-30000" kx="-800400" algn="bl" rotWithShape="0">
                  <a:prstClr val="black">
                    <a:alpha val="20000"/>
                  </a:prstClr>
                </a:outerShdw>
              </a:effectLst>
              <a:latin typeface="Gotham Book" pitchFamily="50" charset="0"/>
              <a:cs typeface="Gotham Book" pitchFamily="50" charset="0"/>
            </a:endParaRPr>
          </a:p>
        </p:txBody>
      </p:sp>
      <p:sp>
        <p:nvSpPr>
          <p:cNvPr id="4" name="Rectangle 3"/>
          <p:cNvSpPr/>
          <p:nvPr/>
        </p:nvSpPr>
        <p:spPr>
          <a:xfrm>
            <a:off x="-37322" y="4668032"/>
            <a:ext cx="7780020" cy="400110"/>
          </a:xfrm>
          <a:prstGeom prst="rect">
            <a:avLst/>
          </a:prstGeom>
        </p:spPr>
        <p:txBody>
          <a:bodyPr wrap="square">
            <a:spAutoFit/>
          </a:bodyPr>
          <a:lstStyle/>
          <a:p>
            <a:pPr algn="ctr"/>
            <a:r>
              <a:rPr lang="en-US" i="1" dirty="0">
                <a:solidFill>
                  <a:schemeClr val="bg2"/>
                </a:solidFill>
                <a:effectLst>
                  <a:outerShdw blurRad="38100" dist="38100" dir="2700000" algn="tl">
                    <a:srgbClr val="000000">
                      <a:alpha val="43137"/>
                    </a:srgbClr>
                  </a:outerShdw>
                </a:effectLst>
                <a:latin typeface="Gotham Book" pitchFamily="50" charset="0"/>
                <a:cs typeface="Gotham Book" pitchFamily="50" charset="0"/>
              </a:rPr>
              <a:t>~</a:t>
            </a:r>
            <a:endParaRPr lang="en-US" dirty="0"/>
          </a:p>
        </p:txBody>
      </p:sp>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78461" y="3146443"/>
            <a:ext cx="736774" cy="982365"/>
          </a:xfrm>
          <a:prstGeom prst="rect">
            <a:avLst/>
          </a:prstGeom>
          <a:ln>
            <a:noFill/>
          </a:ln>
          <a:effectLst/>
        </p:spPr>
      </p:pic>
      <p:sp>
        <p:nvSpPr>
          <p:cNvPr id="2" name="Title 1"/>
          <p:cNvSpPr>
            <a:spLocks noGrp="1"/>
          </p:cNvSpPr>
          <p:nvPr>
            <p:ph type="ctrTitle"/>
          </p:nvPr>
        </p:nvSpPr>
        <p:spPr>
          <a:xfrm>
            <a:off x="0" y="81385"/>
            <a:ext cx="7780020" cy="611014"/>
          </a:xfrm>
          <a:noFill/>
          <a:ln>
            <a:noFill/>
          </a:ln>
        </p:spPr>
        <p:txBody>
          <a:bodyPr>
            <a:noAutofit/>
          </a:bodyPr>
          <a:lstStyle/>
          <a:p>
            <a:r>
              <a:rPr lang="en-US" sz="3200" dirty="0">
                <a:solidFill>
                  <a:srgbClr val="EFD9A7"/>
                </a:solidFill>
                <a:effectLst>
                  <a:outerShdw blurRad="38100" dist="38100" dir="2700000" algn="tl">
                    <a:srgbClr val="000000">
                      <a:alpha val="43137"/>
                    </a:srgbClr>
                  </a:outerShdw>
                </a:effectLst>
                <a:latin typeface="Gotham Book" pitchFamily="50" charset="0"/>
                <a:cs typeface="Gotham Book" pitchFamily="50" charset="0"/>
              </a:rPr>
              <a:t>Best Beachfront Home On Edisto Beach</a:t>
            </a:r>
            <a:br>
              <a:rPr lang="en-US" sz="3200" dirty="0">
                <a:solidFill>
                  <a:srgbClr val="EFD9A7"/>
                </a:solidFill>
                <a:effectLst>
                  <a:outerShdw blurRad="38100" dist="38100" dir="2700000" algn="tl">
                    <a:srgbClr val="000000">
                      <a:alpha val="43137"/>
                    </a:srgbClr>
                  </a:outerShdw>
                </a:effectLst>
                <a:latin typeface="Gotham Book" pitchFamily="50" charset="0"/>
                <a:cs typeface="Gotham Book" pitchFamily="50" charset="0"/>
              </a:rPr>
            </a:br>
            <a:endParaRPr lang="en-US" sz="1200" i="1" dirty="0">
              <a:solidFill>
                <a:schemeClr val="bg2"/>
              </a:solidFill>
              <a:effectLst>
                <a:outerShdw blurRad="38100" dist="38100" dir="2700000" algn="tl">
                  <a:srgbClr val="000000">
                    <a:alpha val="43137"/>
                  </a:srgbClr>
                </a:outerShdw>
              </a:effectLst>
              <a:latin typeface="Gotham Book" pitchFamily="50" charset="0"/>
              <a:cs typeface="Gotham Book" pitchFamily="50" charset="0"/>
            </a:endParaRPr>
          </a:p>
        </p:txBody>
      </p:sp>
    </p:spTree>
    <p:extLst>
      <p:ext uri="{BB962C8B-B14F-4D97-AF65-F5344CB8AC3E}">
        <p14:creationId xmlns:p14="http://schemas.microsoft.com/office/powerpoint/2010/main" val="3166647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333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Gotham Book</vt:lpstr>
      <vt:lpstr>Office Theme</vt:lpstr>
      <vt:lpstr>Best Beachfront Home On Edisto Beach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2018-03-06T17:53:58Z</dcterms:modified>
</cp:coreProperties>
</file>