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1/22/2019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2260" y="-4743"/>
            <a:ext cx="7772400" cy="1015663"/>
          </a:xfrm>
          <a:prstGeom prst="rect">
            <a:avLst/>
          </a:prstGeom>
        </p:spPr>
        <p:txBody>
          <a:bodyPr wrap="square" anchor="t">
            <a:spAutoFit/>
          </a:bodyPr>
          <a:lstStyle/>
          <a:p>
            <a:pPr algn="ctr"/>
            <a:r>
              <a:rPr lang="en-US" sz="3200" b="1">
                <a:latin typeface="Gabriola" panose="04040605051002020D02" pitchFamily="82" charset="0"/>
              </a:rPr>
              <a:t>Better than New Moore Plan </a:t>
            </a:r>
            <a:r>
              <a:rPr lang="en-US" sz="3200" b="1" dirty="0">
                <a:latin typeface="Gabriola" panose="04040605051002020D02" pitchFamily="82" charset="0"/>
              </a:rPr>
              <a:t>in Oyster Point ~ Price Reduced</a:t>
            </a:r>
          </a:p>
          <a:p>
            <a:pPr algn="ctr"/>
            <a:r>
              <a:rPr lang="en-US" sz="2800" dirty="0">
                <a:solidFill>
                  <a:srgbClr val="FF0000"/>
                </a:solidFill>
                <a:latin typeface="Gabriola" panose="04040605051002020D02" pitchFamily="82" charset="0"/>
              </a:rPr>
              <a:t>5 Bedroom 4 Bath Elevated Home! 4 Miles To The Beach</a:t>
            </a:r>
          </a:p>
        </p:txBody>
      </p:sp>
      <p:sp>
        <p:nvSpPr>
          <p:cNvPr id="2" name="Title 1"/>
          <p:cNvSpPr>
            <a:spLocks noGrp="1"/>
          </p:cNvSpPr>
          <p:nvPr>
            <p:ph type="ctrTitle"/>
          </p:nvPr>
        </p:nvSpPr>
        <p:spPr>
          <a:xfrm>
            <a:off x="2260" y="3218545"/>
            <a:ext cx="7772400" cy="667655"/>
          </a:xfrm>
        </p:spPr>
        <p:txBody>
          <a:bodyPr anchor="ctr">
            <a:noAutofit/>
          </a:bodyPr>
          <a:lstStyle/>
          <a:p>
            <a:r>
              <a:rPr lang="en-US" sz="2000" b="1" dirty="0">
                <a:latin typeface="Georgia" panose="02040502050405020303" pitchFamily="18" charset="0"/>
                <a:cs typeface="Microsoft Sans Serif" panose="020B0604020202020204" pitchFamily="34" charset="0"/>
              </a:rPr>
              <a:t>2202 Skyler Drive</a:t>
            </a:r>
            <a:br>
              <a:rPr lang="en-US" sz="1800" dirty="0">
                <a:latin typeface="Georgia" panose="02040502050405020303" pitchFamily="18" charset="0"/>
                <a:cs typeface="Microsoft Sans Serif" panose="020B0604020202020204" pitchFamily="34" charset="0"/>
              </a:rPr>
            </a:br>
            <a:r>
              <a:rPr lang="en-US" sz="1600" dirty="0">
                <a:latin typeface="Georgia" panose="02040502050405020303" pitchFamily="18" charset="0"/>
                <a:cs typeface="Microsoft Sans Serif" panose="020B0604020202020204" pitchFamily="34" charset="0"/>
              </a:rPr>
              <a:t>Oyster Point </a:t>
            </a:r>
            <a:r>
              <a:rPr lang="en-US" sz="1600" dirty="0">
                <a:latin typeface="Trebuchet MS" panose="020B0603020202020204" pitchFamily="34" charset="0"/>
                <a:cs typeface="Microsoft Sans Serif" panose="020B0604020202020204" pitchFamily="34" charset="0"/>
              </a:rPr>
              <a:t>· </a:t>
            </a:r>
            <a:r>
              <a:rPr lang="en-US" sz="1600" dirty="0">
                <a:latin typeface="Georgia" panose="02040502050405020303" pitchFamily="18" charset="0"/>
                <a:cs typeface="Microsoft Sans Serif" panose="020B0604020202020204" pitchFamily="34" charset="0"/>
              </a:rPr>
              <a:t>Mount Pleasant, SC 29466 </a:t>
            </a:r>
            <a:r>
              <a:rPr lang="en-US" sz="1600" dirty="0">
                <a:latin typeface="Trebuchet MS" panose="020B0603020202020204" pitchFamily="34" charset="0"/>
                <a:cs typeface="Microsoft Sans Serif" panose="020B0604020202020204" pitchFamily="34" charset="0"/>
              </a:rPr>
              <a:t>· </a:t>
            </a:r>
            <a:r>
              <a:rPr lang="en-US" sz="1600" dirty="0">
                <a:latin typeface="Georgia" panose="02040502050405020303" pitchFamily="18" charset="0"/>
                <a:cs typeface="Microsoft Sans Serif" panose="020B0604020202020204" pitchFamily="34" charset="0"/>
              </a:rPr>
              <a:t>MLS# 18027045 </a:t>
            </a:r>
            <a:r>
              <a:rPr lang="en-US" sz="1600" dirty="0">
                <a:latin typeface="Trebuchet MS" panose="020B0603020202020204" pitchFamily="34" charset="0"/>
                <a:cs typeface="Microsoft Sans Serif" panose="020B0604020202020204" pitchFamily="34" charset="0"/>
              </a:rPr>
              <a:t>· </a:t>
            </a:r>
            <a:r>
              <a:rPr lang="en-US" sz="1600">
                <a:latin typeface="Georgia" panose="02040502050405020303" pitchFamily="18" charset="0"/>
                <a:cs typeface="Microsoft Sans Serif" panose="020B0604020202020204" pitchFamily="34" charset="0"/>
              </a:rPr>
              <a:t>$674,999</a:t>
            </a:r>
            <a:endParaRPr lang="en-US" sz="1500" dirty="0">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1" y="3856498"/>
            <a:ext cx="7772400" cy="4362176"/>
          </a:xfrm>
        </p:spPr>
        <p:txBody>
          <a:bodyPr anchor="ctr">
            <a:noAutofit/>
          </a:bodyPr>
          <a:lstStyle/>
          <a:p>
            <a:r>
              <a:rPr lang="en-US" sz="1150" dirty="0">
                <a:solidFill>
                  <a:schemeClr val="tx1"/>
                </a:solidFill>
                <a:latin typeface="Georgia" panose="02040502050405020303" pitchFamily="18" charset="0"/>
                <a:cs typeface="Microsoft Sans Serif" panose="020B0604020202020204" pitchFamily="34" charset="0"/>
              </a:rPr>
              <a:t>Gorgeous light filled 5 bedroom, 4 full bath home on a corner lot in the highly desirable waterfront community of Oyster Point. Just two years young! (Builder's warranty is still in place.) Enter the home from the rocking chair front porch and through the foyer. Note the beautiful moldings, custom light fixtures, and hardwood floors that appear throughout all the main areas of the first floor. To the left of the foyer is the dining room with coffered ceiling and full light French doors leading to the front porch. A double doorway leads from the dining room to the kitchen, which features a huge island with breakfast bar, granite countertops, white subway tile backsplash, custom cabinetry, stainless steel appliances and a large walk-in pantry.</a:t>
            </a:r>
          </a:p>
          <a:p>
            <a:r>
              <a:rPr lang="en-US" sz="1150" dirty="0">
                <a:solidFill>
                  <a:schemeClr val="tx1"/>
                </a:solidFill>
                <a:latin typeface="Georgia" panose="02040502050405020303" pitchFamily="18" charset="0"/>
                <a:cs typeface="Microsoft Sans Serif" panose="020B0604020202020204" pitchFamily="34" charset="0"/>
              </a:rPr>
              <a:t>A custom made barn door separates a little nook off the kitchen that can be used for an office or storage. The kitchen is open to the spacious family room which has a gas fireplace and built in cabinets on either side. Note the oversized sliding glass doors that lead to the huge screened porch overlooking the fenced-in back yard. There is one bedroom and one full bath on the main level of the home. Upstairs are a large bonus room, the master suite, 3 additional bedrooms, 2 additional full bathrooms, and the laundry room.</a:t>
            </a:r>
          </a:p>
          <a:p>
            <a:r>
              <a:rPr lang="en-US" sz="1150" dirty="0">
                <a:solidFill>
                  <a:schemeClr val="tx1"/>
                </a:solidFill>
                <a:latin typeface="Georgia" panose="02040502050405020303" pitchFamily="18" charset="0"/>
                <a:cs typeface="Microsoft Sans Serif" panose="020B0604020202020204" pitchFamily="34" charset="0"/>
              </a:rPr>
              <a:t>Upgrades the current homeowners have made include: professionally painted interiors, custom built barn door, professionally installed and painted fence in backyard, custom light fixtures, ceiling fans installed throughout the house, outdoor ceiling fans on oversized screened in porch.</a:t>
            </a:r>
          </a:p>
          <a:p>
            <a:r>
              <a:rPr lang="en-US" sz="1150" dirty="0">
                <a:solidFill>
                  <a:schemeClr val="tx1"/>
                </a:solidFill>
                <a:latin typeface="Georgia" panose="02040502050405020303" pitchFamily="18" charset="0"/>
                <a:cs typeface="Microsoft Sans Serif" panose="020B0604020202020204" pitchFamily="34" charset="0"/>
              </a:rPr>
              <a:t>This house is on a great corner lot, strategically placed for maximum privacy, and in close proximity to the pool, playground, tennis courts, workout room and amenity center. The raised floor plan and numerous large windows and glass doors allow for prime views of the grand oaks and </a:t>
            </a:r>
            <a:r>
              <a:rPr lang="en-US" sz="1150" dirty="0" err="1">
                <a:solidFill>
                  <a:schemeClr val="tx1"/>
                </a:solidFill>
                <a:latin typeface="Georgia" panose="02040502050405020303" pitchFamily="18" charset="0"/>
                <a:cs typeface="Microsoft Sans Serif" panose="020B0604020202020204" pitchFamily="34" charset="0"/>
              </a:rPr>
              <a:t>lowcountry</a:t>
            </a:r>
            <a:r>
              <a:rPr lang="en-US" sz="1150" dirty="0">
                <a:solidFill>
                  <a:schemeClr val="tx1"/>
                </a:solidFill>
                <a:latin typeface="Georgia" panose="02040502050405020303" pitchFamily="18" charset="0"/>
                <a:cs typeface="Microsoft Sans Serif" panose="020B0604020202020204" pitchFamily="34" charset="0"/>
              </a:rPr>
              <a:t> landscape.</a:t>
            </a:r>
          </a:p>
          <a:p>
            <a:r>
              <a:rPr lang="en-US" sz="1150" dirty="0">
                <a:solidFill>
                  <a:schemeClr val="tx1"/>
                </a:solidFill>
                <a:latin typeface="Georgia" panose="02040502050405020303" pitchFamily="18" charset="0"/>
                <a:cs typeface="Microsoft Sans Serif" panose="020B0604020202020204" pitchFamily="34" charset="0"/>
              </a:rPr>
              <a:t>Oyster Point is a friendly, close-knit community with many neighborhood events, from 4th of July firework displays to a Thanksgiving turkey trot race around the neighborhood. The dock is a special place, as are the fort and the trail system! Tax records show a 6% tax ratio which would be for a 2nd home or investment property. A primary homeowner will pay about 1/3 of this amount. The taxes listed in the listing show what the current owners paid as their primary home!</a:t>
            </a:r>
            <a:endParaRPr lang="en-US" sz="1150" u="sng" dirty="0">
              <a:solidFill>
                <a:schemeClr val="tx1"/>
              </a:solidFill>
              <a:latin typeface="Georgia" panose="02040502050405020303" pitchFamily="18" charset="0"/>
              <a:cs typeface="Microsoft Sans Serif" panose="020B0604020202020204" pitchFamily="34" charset="0"/>
            </a:endParaRPr>
          </a:p>
        </p:txBody>
      </p:sp>
      <p:sp>
        <p:nvSpPr>
          <p:cNvPr id="10" name="Down Ribbon 9"/>
          <p:cNvSpPr/>
          <p:nvPr/>
        </p:nvSpPr>
        <p:spPr>
          <a:xfrm>
            <a:off x="114299" y="-838200"/>
            <a:ext cx="7551419" cy="607889"/>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b="1" i="1" dirty="0">
                <a:solidFill>
                  <a:schemeClr val="tx1"/>
                </a:solidFill>
                <a:latin typeface="Gabriola" panose="04040605051002020D02" pitchFamily="82" charset="0"/>
              </a:rPr>
              <a:t>Darrell Creek Elevated Home With Elevator &amp; Salt Pool</a:t>
            </a:r>
          </a:p>
        </p:txBody>
      </p:sp>
      <p:pic>
        <p:nvPicPr>
          <p:cNvPr id="17" name="Picture 5"/>
          <p:cNvPicPr>
            <a:picLocks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145452" y="8231029"/>
            <a:ext cx="1371600" cy="9144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9" name="Picture 5"/>
          <p:cNvPicPr>
            <a:picLocks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201350" y="8231029"/>
            <a:ext cx="1371600" cy="914400"/>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20" name="Rectangle 19"/>
          <p:cNvSpPr/>
          <p:nvPr/>
        </p:nvSpPr>
        <p:spPr>
          <a:xfrm>
            <a:off x="954760" y="9812179"/>
            <a:ext cx="5867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Preferred Group | 1400-G Palm Blvd | Isle Of Palms, SC 29451</a:t>
            </a:r>
          </a:p>
        </p:txBody>
      </p:sp>
      <p:sp>
        <p:nvSpPr>
          <p:cNvPr id="21" name="Rectangle 20"/>
          <p:cNvSpPr/>
          <p:nvPr/>
        </p:nvSpPr>
        <p:spPr>
          <a:xfrm>
            <a:off x="0" y="9275802"/>
            <a:ext cx="7772400" cy="553998"/>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Andrea Rogers</a:t>
            </a:r>
          </a:p>
          <a:p>
            <a:pPr algn="ctr"/>
            <a:r>
              <a:rPr lang="en-US" sz="1400" dirty="0">
                <a:latin typeface="Georgia" panose="02040502050405020303" pitchFamily="18" charset="0"/>
              </a:rPr>
              <a:t>(843) 532-3010 | andrearogers1@gmail.com | www.andrearogersrealtor.com</a:t>
            </a:r>
            <a:endParaRPr lang="en-US" sz="1400" dirty="0">
              <a:latin typeface="Georgia" panose="02040502050405020303" pitchFamily="18" charset="0"/>
              <a:cs typeface="Microsoft Sans Serif" panose="020B0604020202020204" pitchFamily="34" charset="0"/>
            </a:endParaRPr>
          </a:p>
        </p:txBody>
      </p:sp>
      <p:pic>
        <p:nvPicPr>
          <p:cNvPr id="30" name="Picture 5"/>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673401" y="8231029"/>
            <a:ext cx="1371600" cy="9144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31" name="Picture 5"/>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4729300" y="8231029"/>
            <a:ext cx="1371600" cy="9144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32" name="Picture 5"/>
          <p:cNvPicPr>
            <a:picLocks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6257250" y="8231029"/>
            <a:ext cx="1371600" cy="9144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026" name="Picture 2"/>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0" y="1075927"/>
            <a:ext cx="3243819" cy="216857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7" name="Picture 5"/>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3406140" y="2603526"/>
            <a:ext cx="960120" cy="640971"/>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34" name="Picture 5"/>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2048368" y="3110351"/>
            <a:ext cx="1371600" cy="9144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2" name="Picture 5">
            <a:extLst>
              <a:ext uri="{FF2B5EF4-FFF2-40B4-BE49-F238E27FC236}">
                <a16:creationId xmlns:a16="http://schemas.microsoft.com/office/drawing/2014/main" id="{7088712E-0D91-4974-A6C2-E24A43F212B8}"/>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3406140" y="1075926"/>
            <a:ext cx="960120" cy="640971"/>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3" name="Picture 5">
            <a:extLst>
              <a:ext uri="{FF2B5EF4-FFF2-40B4-BE49-F238E27FC236}">
                <a16:creationId xmlns:a16="http://schemas.microsoft.com/office/drawing/2014/main" id="{0FCEEA3F-4756-4B40-B264-77C1E888D6F5}"/>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3406140" y="1839726"/>
            <a:ext cx="960120" cy="64097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8" name="Picture 2">
            <a:extLst>
              <a:ext uri="{FF2B5EF4-FFF2-40B4-BE49-F238E27FC236}">
                <a16:creationId xmlns:a16="http://schemas.microsoft.com/office/drawing/2014/main" id="{9FBBCDDA-9A46-4129-AECC-499E343DD344}"/>
              </a:ext>
            </a:extLst>
          </p:cNvPr>
          <p:cNvPicPr>
            <a:picLocks noChangeAspect="1" noChangeArrowheads="1"/>
          </p:cNvPicPr>
          <p:nvPr/>
        </p:nvPicPr>
        <p:blipFill>
          <a:blip r:embed="rId12">
            <a:extLst>
              <a:ext uri="{28A0092B-C50C-407E-A947-70E740481C1C}">
                <a14:useLocalDpi xmlns:a14="http://schemas.microsoft.com/office/drawing/2010/main" val="0"/>
              </a:ext>
            </a:extLst>
          </a:blip>
          <a:stretch>
            <a:fillRect/>
          </a:stretch>
        </p:blipFill>
        <p:spPr bwMode="auto">
          <a:xfrm>
            <a:off x="4528581" y="1078944"/>
            <a:ext cx="3243819" cy="2165553"/>
          </a:xfrm>
          <a:prstGeom prst="rect">
            <a:avLst/>
          </a:prstGeom>
          <a:ln>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305</TotalTime>
  <Words>505</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Trebuchet MS</vt:lpstr>
      <vt:lpstr>Office Theme</vt:lpstr>
      <vt:lpstr>2202 Skyler Drive Oyster Point · Mount Pleasant, SC 29466 · MLS# 18027045 · $674,999</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57</cp:revision>
  <dcterms:created xsi:type="dcterms:W3CDTF">2006-08-16T00:00:00Z</dcterms:created>
  <dcterms:modified xsi:type="dcterms:W3CDTF">2019-01-22T19:53:54Z</dcterms:modified>
</cp:coreProperties>
</file>