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037"/>
    <a:srgbClr val="093179"/>
    <a:srgbClr val="DD19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10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42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1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23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1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10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0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97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5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1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58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A83AC-0EC6-43B4-BF09-0B29281A4D7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A0A7F-0F2B-4F5E-8B82-99FB1DA0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5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09913F-D952-71DF-2A3C-3C08E75F686A}"/>
              </a:ext>
            </a:extLst>
          </p:cNvPr>
          <p:cNvSpPr/>
          <p:nvPr/>
        </p:nvSpPr>
        <p:spPr>
          <a:xfrm>
            <a:off x="0" y="1"/>
            <a:ext cx="6858000" cy="707136"/>
          </a:xfrm>
          <a:prstGeom prst="rect">
            <a:avLst/>
          </a:prstGeom>
          <a:solidFill>
            <a:srgbClr val="9200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851032-DEC4-9DBA-9CA6-985BC61C8EB1}"/>
              </a:ext>
            </a:extLst>
          </p:cNvPr>
          <p:cNvSpPr txBox="1"/>
          <p:nvPr/>
        </p:nvSpPr>
        <p:spPr>
          <a:xfrm>
            <a:off x="0" y="-160324"/>
            <a:ext cx="6858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Aptos" panose="020B00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PRICE IMPROVEMENT!</a:t>
            </a:r>
          </a:p>
          <a:p>
            <a:pPr algn="ctr"/>
            <a:r>
              <a:rPr lang="en-US" sz="1500" i="1" dirty="0">
                <a:solidFill>
                  <a:schemeClr val="bg1"/>
                </a:solidFill>
                <a:latin typeface="Aptos" panose="020B00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CHARMING HOME WITH PRIVACY, UPGRADES &amp; NO HOA IN A PRIME LOCATION!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B284BB-85E8-05BC-DD2A-5AE4EC80B91D}"/>
              </a:ext>
            </a:extLst>
          </p:cNvPr>
          <p:cNvSpPr txBox="1"/>
          <p:nvPr/>
        </p:nvSpPr>
        <p:spPr>
          <a:xfrm>
            <a:off x="0" y="4638982"/>
            <a:ext cx="6857999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00" dirty="0">
                <a:latin typeface="Aptos" panose="020B0004020202020204" pitchFamily="34" charset="0"/>
              </a:rPr>
              <a:t>Nestled in a peaceful, quiet area offering plenty of privacy, this property is a rare opportunity for buyers seeking space, convenience, and value. Located in the sought-after Dorchester District 2 school zone, the home is ideally positioned near Ridgeville, Summerville, and just minutes from the upcoming Google Data Center campus—making it a smart investment for the future. Recent improvements include a newer roof and newly installed gutters, providing added peace of mind for maintenance-conscious buyers. Enjoy the freedom of no HOA and a spacious backyard bordered by mature trees that create a natural wooded boundary—perfect for privacy and outdoor enjoyment.</a:t>
            </a:r>
          </a:p>
          <a:p>
            <a:pPr algn="ctr"/>
            <a:endParaRPr lang="en-US" sz="1300" dirty="0">
              <a:latin typeface="Aptos" panose="020B0004020202020204" pitchFamily="34" charset="0"/>
            </a:endParaRPr>
          </a:p>
          <a:p>
            <a:pPr algn="ctr"/>
            <a:r>
              <a:rPr lang="en-US" sz="1300" dirty="0">
                <a:latin typeface="Aptos" panose="020B0004020202020204" pitchFamily="34" charset="0"/>
              </a:rPr>
              <a:t>With a little TLC, this home presents endless possibilities. Whether you're looking to renovate and customize or invest and hold, this property delivers potential in all the right places.</a:t>
            </a:r>
          </a:p>
          <a:p>
            <a:pPr algn="ctr"/>
            <a:r>
              <a:rPr lang="en-US" sz="1300" dirty="0">
                <a:latin typeface="Aptos" panose="020B0004020202020204" pitchFamily="34" charset="0"/>
              </a:rPr>
              <a:t>Property is being sold AS IS. The seller will not be making any repairs.</a:t>
            </a:r>
          </a:p>
          <a:p>
            <a:pPr algn="ctr"/>
            <a:endParaRPr lang="en-US" sz="1300" dirty="0">
              <a:latin typeface="Aptos" panose="020B0004020202020204" pitchFamily="34" charset="0"/>
            </a:endParaRPr>
          </a:p>
          <a:p>
            <a:pPr algn="ctr"/>
            <a:r>
              <a:rPr lang="en-US" sz="1300" dirty="0">
                <a:latin typeface="Aptos" panose="020B0004020202020204" pitchFamily="34" charset="0"/>
              </a:rPr>
              <a:t>Don't miss this opportunity...schedule your showing today and imagine the possibilities!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4256089-FEE4-299F-ED24-CF2B371D560E}"/>
              </a:ext>
            </a:extLst>
          </p:cNvPr>
          <p:cNvSpPr/>
          <p:nvPr/>
        </p:nvSpPr>
        <p:spPr>
          <a:xfrm>
            <a:off x="65121" y="4223719"/>
            <a:ext cx="6727762" cy="259794"/>
          </a:xfrm>
          <a:prstGeom prst="rect">
            <a:avLst/>
          </a:prstGeom>
          <a:solidFill>
            <a:srgbClr val="9200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ptos" panose="020B00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5D2589F-2B6C-271B-BAAA-D1E43AE029DB}"/>
              </a:ext>
            </a:extLst>
          </p:cNvPr>
          <p:cNvSpPr txBox="1"/>
          <p:nvPr/>
        </p:nvSpPr>
        <p:spPr>
          <a:xfrm>
            <a:off x="171627" y="4192034"/>
            <a:ext cx="6514750" cy="3231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500" dirty="0">
                <a:solidFill>
                  <a:schemeClr val="bg1"/>
                </a:solidFill>
                <a:latin typeface="Aptos" panose="020B0004020202020204" pitchFamily="34" charset="0"/>
              </a:rPr>
              <a:t>RIDGEVILLE, SC 29472 | MLS# 25015124 | $249,000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F7462A-2921-CF58-8436-F0CF7E4EEC17}"/>
              </a:ext>
            </a:extLst>
          </p:cNvPr>
          <p:cNvSpPr txBox="1"/>
          <p:nvPr/>
        </p:nvSpPr>
        <p:spPr>
          <a:xfrm>
            <a:off x="1680385" y="8130626"/>
            <a:ext cx="3497231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ptos" panose="020B0004020202020204" pitchFamily="34" charset="0"/>
              </a:rPr>
              <a:t>David Hotchkiss</a:t>
            </a:r>
          </a:p>
          <a:p>
            <a:pPr algn="ctr"/>
            <a:r>
              <a:rPr lang="en-US" sz="1100" dirty="0">
                <a:latin typeface="Aptos" panose="020B0004020202020204" pitchFamily="34" charset="0"/>
              </a:rPr>
              <a:t>843-695-7015</a:t>
            </a:r>
          </a:p>
          <a:p>
            <a:pPr algn="ctr"/>
            <a:r>
              <a:rPr lang="en-US" sz="1100" dirty="0">
                <a:latin typeface="Aptos" panose="020B0004020202020204" pitchFamily="34" charset="0"/>
              </a:rPr>
              <a:t>davidhotchkissrealtor@gmail.com</a:t>
            </a:r>
          </a:p>
          <a:p>
            <a:pPr algn="ctr"/>
            <a:r>
              <a:rPr lang="en-US" sz="1100" dirty="0">
                <a:latin typeface="Aptos" panose="020B0004020202020204" pitchFamily="34" charset="0"/>
              </a:rPr>
              <a:t>davidhotchkiss.erawilderrealty.com</a:t>
            </a:r>
            <a:endParaRPr lang="en-US" sz="1000" dirty="0">
              <a:latin typeface="Aptos" panose="020B0004020202020204" pitchFamily="34" charset="0"/>
            </a:endParaRPr>
          </a:p>
        </p:txBody>
      </p:sp>
      <p:pic>
        <p:nvPicPr>
          <p:cNvPr id="39" name="Picture 38" descr="A red and blue text on a black background&#10;&#10;Description automatically generated">
            <a:extLst>
              <a:ext uri="{FF2B5EF4-FFF2-40B4-BE49-F238E27FC236}">
                <a16:creationId xmlns:a16="http://schemas.microsoft.com/office/drawing/2014/main" id="{0D545EDE-8D39-2F0A-E41F-4AD9F62010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746" y="8283335"/>
            <a:ext cx="1814705" cy="540969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2BD851F6-0BC9-02C3-68DC-0C1222E265C2}"/>
              </a:ext>
            </a:extLst>
          </p:cNvPr>
          <p:cNvSpPr txBox="1"/>
          <p:nvPr/>
        </p:nvSpPr>
        <p:spPr>
          <a:xfrm>
            <a:off x="0" y="8959334"/>
            <a:ext cx="68580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Aptos" panose="020B0004020202020204" pitchFamily="34" charset="0"/>
              </a:rPr>
              <a:t>ERA Wilder Realty | 1282 State Rd | Summerville, SC 29486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E395E2C-CBC1-DCE1-F18B-16B3CC08C3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45" y="771683"/>
            <a:ext cx="3305610" cy="22222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CBE0D89-CCE7-006E-CD33-DD90B9A888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57758" y="770741"/>
            <a:ext cx="3333385" cy="222225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19AEC72-9959-14B0-006F-803CFA6C14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970" y="3070830"/>
            <a:ext cx="1630504" cy="108700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C16BA3E-AA9B-10AF-5668-9E4D27D38A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6186" y="3071963"/>
            <a:ext cx="1627107" cy="108473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D18D764-D82C-E3E2-7B53-B1DABE783D2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62157" y="3070830"/>
            <a:ext cx="1630504" cy="108700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F86CA2F-AF6A-C83A-62E4-E2D928FB812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62377" y="3070830"/>
            <a:ext cx="1628806" cy="108700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32FED1D-F660-F5B3-AEDD-47ABEB51379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05" b="6405"/>
          <a:stretch/>
        </p:blipFill>
        <p:spPr>
          <a:xfrm>
            <a:off x="76549" y="8055973"/>
            <a:ext cx="760557" cy="9956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6EDC72C-235F-8631-A800-E3AB585E569B}"/>
              </a:ext>
            </a:extLst>
          </p:cNvPr>
          <p:cNvSpPr txBox="1"/>
          <p:nvPr/>
        </p:nvSpPr>
        <p:spPr>
          <a:xfrm>
            <a:off x="2077184" y="2802120"/>
            <a:ext cx="2703634" cy="461665"/>
          </a:xfrm>
          <a:prstGeom prst="rect">
            <a:avLst/>
          </a:prstGeom>
          <a:solidFill>
            <a:srgbClr val="DD1931"/>
          </a:solidFill>
          <a:ln w="127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ptos" panose="020B0004020202020204" pitchFamily="34" charset="0"/>
              </a:rPr>
              <a:t>2202 SC HWY 61</a:t>
            </a:r>
          </a:p>
        </p:txBody>
      </p:sp>
    </p:spTree>
    <p:extLst>
      <p:ext uri="{BB962C8B-B14F-4D97-AF65-F5344CB8AC3E}">
        <p14:creationId xmlns:p14="http://schemas.microsoft.com/office/powerpoint/2010/main" val="2710469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l">
          <a:defRPr sz="1200" dirty="0">
            <a:latin typeface="Calisto MT" panose="0204060305050503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139</TotalTime>
  <Words>236</Words>
  <Application>Microsoft Office PowerPoint</Application>
  <PresentationFormat>Letter Paper (8.5x11 in)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21</cp:revision>
  <dcterms:created xsi:type="dcterms:W3CDTF">2023-09-13T16:27:49Z</dcterms:created>
  <dcterms:modified xsi:type="dcterms:W3CDTF">2025-09-03T13:19:00Z</dcterms:modified>
</cp:coreProperties>
</file>