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7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2/26/2016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2/26/2016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2/26/2016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2/26/2016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2/26/2016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2/26/2016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044" y="648366"/>
            <a:ext cx="5129912" cy="3847434"/>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4757" y="2032239"/>
            <a:ext cx="1439584" cy="107968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60" y="2032239"/>
            <a:ext cx="1439584" cy="107968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3416112"/>
            <a:ext cx="1439584" cy="1079688"/>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44757" y="648365"/>
            <a:ext cx="1439584" cy="107968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9660" y="648365"/>
            <a:ext cx="1439584" cy="107968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44757" y="3416112"/>
            <a:ext cx="1439584" cy="1079688"/>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836872"/>
          </a:xfrm>
          <a:noFill/>
        </p:spPr>
        <p:txBody>
          <a:bodyPr anchor="t">
            <a:noAutofit/>
          </a:bodyPr>
          <a:lstStyle/>
          <a:p>
            <a:r>
              <a:rPr lang="en-US" sz="2800" i="1" dirty="0">
                <a:solidFill>
                  <a:srgbClr val="FF0000"/>
                </a:solidFill>
                <a:latin typeface="Century Gothic" panose="020B0502020202020204" pitchFamily="34" charset="0"/>
              </a:rPr>
              <a:t>$500 Agent Bonus for a contract closing by </a:t>
            </a:r>
            <a:r>
              <a:rPr lang="en-US" sz="2800" i="1" dirty="0" smtClean="0">
                <a:solidFill>
                  <a:srgbClr val="FF0000"/>
                </a:solidFill>
                <a:latin typeface="Century Gothic" panose="020B0502020202020204" pitchFamily="34" charset="0"/>
              </a:rPr>
              <a:t>4/10/16</a:t>
            </a:r>
            <a:endParaRPr lang="en-US" sz="2800"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4584802"/>
            <a:ext cx="9144000" cy="1385816"/>
          </a:xfrm>
        </p:spPr>
        <p:txBody>
          <a:bodyPr anchor="ctr">
            <a:noAutofit/>
          </a:bodyPr>
          <a:lstStyle/>
          <a:p>
            <a:r>
              <a:rPr lang="en-US" sz="1400" dirty="0" smtClean="0">
                <a:solidFill>
                  <a:schemeClr val="bg2">
                    <a:lumMod val="25000"/>
                  </a:schemeClr>
                </a:solidFill>
                <a:latin typeface="+mj-lt"/>
              </a:rPr>
              <a:t>We </a:t>
            </a:r>
            <a:r>
              <a:rPr lang="en-US" sz="1400" dirty="0">
                <a:solidFill>
                  <a:schemeClr val="bg2">
                    <a:lumMod val="25000"/>
                  </a:schemeClr>
                </a:solidFill>
                <a:latin typeface="+mj-lt"/>
              </a:rPr>
              <a:t>have a nicely maintained brick ranch with a 2/3 acre lot in Springfield. The house features a den that could be made into a third bedroom with adding a closet &amp; door. New energy efficient windows were added in 2013, a new roof in 2009 and the HVAC was replaced in 2010. The kitchen has tile counter tops and the living room and bedrooms have original wood floors. Conveniently located just off Ashley River Rd this neighborhood does not have a formal HOA so bring your boat. There's great outdoor space with this huge corner lot so come enjoy the fire pit. Residents are eligible to join Canterbury Woods pool and clubhouse for under $300 a year.</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smtClean="0">
                <a:solidFill>
                  <a:schemeClr val="accent2">
                    <a:lumMod val="50000"/>
                  </a:schemeClr>
                </a:solidFill>
              </a:rPr>
              <a:t>Mike Goldston, Realtor</a:t>
            </a:r>
          </a:p>
          <a:p>
            <a:pPr algn="ctr"/>
            <a:r>
              <a:rPr lang="en-US" sz="1600" dirty="0">
                <a:solidFill>
                  <a:schemeClr val="accent2">
                    <a:lumMod val="50000"/>
                  </a:schemeClr>
                </a:solidFill>
              </a:rPr>
              <a:t>mikesellscharleston@gmail.com | </a:t>
            </a:r>
            <a:r>
              <a:rPr lang="en-US" sz="1600" dirty="0" smtClean="0">
                <a:solidFill>
                  <a:schemeClr val="accent2">
                    <a:lumMod val="50000"/>
                  </a:schemeClr>
                </a:solidFill>
              </a:rPr>
              <a:t>843-343-7026 | www.cometocharlestonsc.com</a:t>
            </a:r>
          </a:p>
          <a:p>
            <a:pPr algn="ctr"/>
            <a:r>
              <a:rPr lang="en-US" sz="1200" dirty="0" smtClean="0">
                <a:solidFill>
                  <a:schemeClr val="accent2">
                    <a:lumMod val="60000"/>
                    <a:lumOff val="40000"/>
                  </a:schemeClr>
                </a:solidFill>
              </a:rPr>
              <a:t>Brand </a:t>
            </a:r>
            <a:r>
              <a:rPr lang="en-US" sz="1200" dirty="0">
                <a:solidFill>
                  <a:schemeClr val="accent2">
                    <a:lumMod val="60000"/>
                    <a:lumOff val="40000"/>
                  </a:schemeClr>
                </a:solidFill>
              </a:rPr>
              <a:t>Name Real </a:t>
            </a:r>
            <a:r>
              <a:rPr lang="en-US" sz="1200" dirty="0" smtClean="0">
                <a:solidFill>
                  <a:schemeClr val="accent2">
                    <a:lumMod val="60000"/>
                    <a:lumOff val="40000"/>
                  </a:schemeClr>
                </a:solidFill>
              </a:rPr>
              <a:t>Estate | </a:t>
            </a:r>
            <a:r>
              <a:rPr lang="fr-FR" sz="1200" dirty="0">
                <a:solidFill>
                  <a:schemeClr val="accent2">
                    <a:lumMod val="60000"/>
                    <a:lumOff val="40000"/>
                  </a:schemeClr>
                </a:solidFill>
              </a:rPr>
              <a:t>4 </a:t>
            </a:r>
            <a:r>
              <a:rPr lang="fr-FR" sz="1200" dirty="0" err="1" smtClean="0">
                <a:solidFill>
                  <a:schemeClr val="accent2">
                    <a:lumMod val="60000"/>
                    <a:lumOff val="40000"/>
                  </a:schemeClr>
                </a:solidFill>
              </a:rPr>
              <a:t>Carriage</a:t>
            </a:r>
            <a:r>
              <a:rPr lang="fr-FR" sz="1200" dirty="0" smtClean="0">
                <a:solidFill>
                  <a:schemeClr val="accent2">
                    <a:lumMod val="60000"/>
                    <a:lumOff val="40000"/>
                  </a:schemeClr>
                </a:solidFill>
              </a:rPr>
              <a:t> Lane, </a:t>
            </a:r>
            <a:r>
              <a:rPr lang="fr-FR" sz="1200" dirty="0">
                <a:solidFill>
                  <a:schemeClr val="accent2">
                    <a:lumMod val="60000"/>
                    <a:lumOff val="40000"/>
                  </a:schemeClr>
                </a:solidFill>
              </a:rPr>
              <a:t>Suite </a:t>
            </a:r>
            <a:r>
              <a:rPr lang="fr-FR" sz="1200" dirty="0" smtClean="0">
                <a:solidFill>
                  <a:schemeClr val="accent2">
                    <a:lumMod val="60000"/>
                    <a:lumOff val="40000"/>
                  </a:schemeClr>
                </a:solidFill>
              </a:rPr>
              <a:t>106 | </a:t>
            </a:r>
            <a:r>
              <a:rPr lang="en-US" sz="1200" dirty="0">
                <a:solidFill>
                  <a:schemeClr val="accent2">
                    <a:lumMod val="60000"/>
                    <a:lumOff val="40000"/>
                  </a:schemeClr>
                </a:solidFill>
              </a:rPr>
              <a:t>Charleston, SC 29407</a:t>
            </a:r>
          </a:p>
        </p:txBody>
      </p:sp>
      <p:sp>
        <p:nvSpPr>
          <p:cNvPr id="15" name="Rectangle 14"/>
          <p:cNvSpPr/>
          <p:nvPr/>
        </p:nvSpPr>
        <p:spPr>
          <a:xfrm>
            <a:off x="2007044" y="3664803"/>
            <a:ext cx="5129913" cy="830997"/>
          </a:xfrm>
          <a:prstGeom prst="rect">
            <a:avLst/>
          </a:prstGeom>
        </p:spPr>
        <p:txBody>
          <a:bodyPr wrap="square">
            <a:spAutoFit/>
          </a:bodyPr>
          <a:lstStyle/>
          <a:p>
            <a:pPr algn="ctr"/>
            <a:r>
              <a:rPr lang="en-US" sz="2000" dirty="0">
                <a:solidFill>
                  <a:schemeClr val="bg1"/>
                </a:solidFill>
                <a:latin typeface="Century Gothic" panose="020B0502020202020204" pitchFamily="34" charset="0"/>
              </a:rPr>
              <a:t>2203 Church Creek Drive</a:t>
            </a:r>
            <a:br>
              <a:rPr lang="en-US" sz="2000" dirty="0">
                <a:solidFill>
                  <a:schemeClr val="bg1"/>
                </a:solidFill>
                <a:latin typeface="Century Gothic" panose="020B0502020202020204" pitchFamily="34" charset="0"/>
              </a:rPr>
            </a:br>
            <a:r>
              <a:rPr lang="en-US" sz="1400" dirty="0">
                <a:solidFill>
                  <a:schemeClr val="bg1"/>
                </a:solidFill>
                <a:latin typeface="Century Gothic" panose="020B0502020202020204" pitchFamily="34" charset="0"/>
              </a:rPr>
              <a:t>Springfield ~ Charleston, SC 29414</a:t>
            </a:r>
          </a:p>
          <a:p>
            <a:pPr algn="ctr"/>
            <a:r>
              <a:rPr lang="en-US" sz="1400" dirty="0">
                <a:solidFill>
                  <a:schemeClr val="bg1"/>
                </a:solidFill>
                <a:latin typeface="Century Gothic" panose="020B0502020202020204" pitchFamily="34" charset="0"/>
              </a:rPr>
              <a:t>MLS# 16002621 ~ </a:t>
            </a:r>
            <a:r>
              <a:rPr lang="en-US" sz="1400" dirty="0" smtClean="0">
                <a:solidFill>
                  <a:schemeClr val="bg1"/>
                </a:solidFill>
                <a:latin typeface="Century Gothic" panose="020B0502020202020204" pitchFamily="34" charset="0"/>
              </a:rPr>
              <a:t>Reduced to $169,900</a:t>
            </a:r>
          </a:p>
        </p:txBody>
      </p:sp>
    </p:spTree>
    <p:extLst>
      <p:ext uri="{BB962C8B-B14F-4D97-AF65-F5344CB8AC3E}">
        <p14:creationId xmlns:p14="http://schemas.microsoft.com/office/powerpoint/2010/main" val="3866777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TotalTime>
  <Words>166</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$500 Agent Bonus for a contract closing by 4/10/16</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13</cp:revision>
  <dcterms:created xsi:type="dcterms:W3CDTF">2006-08-16T00:00:00Z</dcterms:created>
  <dcterms:modified xsi:type="dcterms:W3CDTF">2016-02-26T14:33:13Z</dcterms:modified>
</cp:coreProperties>
</file>