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6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78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07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5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7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5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1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34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2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9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9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5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7318644"/>
            <a:ext cx="77724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4 bedroom, 1.5 bath home, furnished rental within walking distance to restaurants &amp; the beach. The house is across from the </a:t>
            </a:r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Sullivans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 Island Historic Cemetery. New paint, washer/dryer, stainless steel kitchen appliances, &amp; ceramic tile flooring in bathrooms &amp; kitchen. Exterior storage room does not convey.</a:t>
            </a:r>
          </a:p>
        </p:txBody>
      </p:sp>
      <p:sp>
        <p:nvSpPr>
          <p:cNvPr id="5" name="Rectangle 4"/>
          <p:cNvSpPr/>
          <p:nvPr/>
        </p:nvSpPr>
        <p:spPr>
          <a:xfrm>
            <a:off x="314977" y="60012"/>
            <a:ext cx="75996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Segoe Script" panose="030B0504020000000003" pitchFamily="66" charset="0"/>
              </a:rPr>
              <a:t>Furnished House For Rent</a:t>
            </a:r>
            <a:endParaRPr lang="en-US" sz="2600" dirty="0">
              <a:latin typeface="Segoe Script" panose="030B0504020000000003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9229328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228600" y="9802277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0126" y="6230955"/>
            <a:ext cx="1215477" cy="91160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89134" y="6231053"/>
            <a:ext cx="1215346" cy="91151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6888" y="6231442"/>
            <a:ext cx="1214828" cy="91112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25247" y="6231001"/>
            <a:ext cx="1215416" cy="91156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4192" y="6231101"/>
            <a:ext cx="1215282" cy="911462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5FB9836-4E82-4889-95B8-37ED093037D9}"/>
              </a:ext>
            </a:extLst>
          </p:cNvPr>
          <p:cNvSpPr/>
          <p:nvPr/>
        </p:nvSpPr>
        <p:spPr>
          <a:xfrm>
            <a:off x="4455886" y="609601"/>
            <a:ext cx="34538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2205 Myrtle Avenue</a:t>
            </a:r>
          </a:p>
          <a:p>
            <a:pPr algn="ctr"/>
            <a:r>
              <a:rPr lang="en-US" dirty="0" err="1">
                <a:latin typeface="Segoe UI" panose="020B0502040204020203" pitchFamily="34" charset="0"/>
                <a:cs typeface="Segoe UI" panose="020B0502040204020203" pitchFamily="34" charset="0"/>
              </a:rPr>
              <a:t>Sullivans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Island, SC 29482</a:t>
            </a:r>
          </a:p>
          <a:p>
            <a:pPr algn="ct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MLS# 20000431 | $3,500/Mo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0126" y="711198"/>
            <a:ext cx="4083955" cy="544527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28DE619-008C-48B7-881B-A5A076C6A21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65589" y="1551292"/>
            <a:ext cx="3453885" cy="460518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CC6C4AA-1DA9-442E-9D64-10409DC4319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8011" y="6231054"/>
            <a:ext cx="1215346" cy="911509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110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15</cp:revision>
  <dcterms:created xsi:type="dcterms:W3CDTF">2017-07-11T13:56:54Z</dcterms:created>
  <dcterms:modified xsi:type="dcterms:W3CDTF">2020-01-16T21:36:23Z</dcterms:modified>
</cp:coreProperties>
</file>