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10972800"/>
  <p:notesSz cx="6858000" cy="9144000"/>
  <p:defaultTextStyle>
    <a:defPPr>
      <a:defRPr lang="en-US"/>
    </a:defPPr>
    <a:lvl1pPr marL="0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1pPr>
    <a:lvl2pPr marL="574719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2pPr>
    <a:lvl3pPr marL="1149437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3pPr>
    <a:lvl4pPr marL="1724157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4pPr>
    <a:lvl5pPr marL="2298876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5pPr>
    <a:lvl6pPr marL="2873594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6pPr>
    <a:lvl7pPr marL="3448313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7pPr>
    <a:lvl8pPr marL="4023033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8pPr>
    <a:lvl9pPr marL="4597751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EFD9A7"/>
    <a:srgbClr val="BD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7" autoAdjust="0"/>
    <p:restoredTop sz="94660"/>
  </p:normalViewPr>
  <p:slideViewPr>
    <p:cSldViewPr>
      <p:cViewPr varScale="1">
        <p:scale>
          <a:sx n="45" d="100"/>
          <a:sy n="45" d="100"/>
        </p:scale>
        <p:origin x="2454" y="108"/>
      </p:cViewPr>
      <p:guideLst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8683"/>
            <a:ext cx="7772400" cy="2352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17920"/>
            <a:ext cx="640080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9423"/>
            <a:ext cx="2057400" cy="93624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9423"/>
            <a:ext cx="6019800" cy="93624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51041"/>
            <a:ext cx="7772400" cy="217932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50742"/>
            <a:ext cx="7772400" cy="24002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325"/>
            <a:ext cx="4038600" cy="72415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325"/>
            <a:ext cx="4038600" cy="72415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56181"/>
            <a:ext cx="4040188" cy="10236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79801"/>
            <a:ext cx="4040188" cy="63220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456181"/>
            <a:ext cx="4041774" cy="10236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79801"/>
            <a:ext cx="4041774" cy="63220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6881"/>
            <a:ext cx="3008313" cy="185928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6881"/>
            <a:ext cx="5111751" cy="936498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96161"/>
            <a:ext cx="3008313" cy="75057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680961"/>
            <a:ext cx="5486400" cy="9067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439"/>
            <a:ext cx="5486400" cy="658368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8587742"/>
            <a:ext cx="5486400" cy="128777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9420"/>
            <a:ext cx="8229600" cy="18288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0325"/>
            <a:ext cx="8229600" cy="724154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70162"/>
            <a:ext cx="2133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10170162"/>
            <a:ext cx="2895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0170162"/>
            <a:ext cx="2133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85800" y="9525000"/>
            <a:ext cx="778002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4883" y="10005298"/>
            <a:ext cx="3056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Gotham Book" pitchFamily="50" charset="0"/>
                <a:cs typeface="Gotham Book" pitchFamily="50" charset="0"/>
              </a:rPr>
              <a:t>Home Solution Real Estate Services</a:t>
            </a:r>
          </a:p>
          <a:p>
            <a:pPr algn="r"/>
            <a:r>
              <a:rPr lang="en-US" sz="1400" dirty="0">
                <a:latin typeface="Gotham Book" pitchFamily="50" charset="0"/>
                <a:cs typeface="Gotham Book" pitchFamily="50" charset="0"/>
              </a:rPr>
              <a:t>PO Box 80966</a:t>
            </a:r>
          </a:p>
          <a:p>
            <a:pPr algn="r"/>
            <a:r>
              <a:rPr lang="en-US" sz="1400" dirty="0">
                <a:latin typeface="Gotham Book" pitchFamily="50" charset="0"/>
                <a:cs typeface="Gotham Book" pitchFamily="50" charset="0"/>
              </a:rPr>
              <a:t>Charleston, SC 29416</a:t>
            </a:r>
            <a:endParaRPr lang="en-US" sz="1400" dirty="0">
              <a:latin typeface="Gotham Book"/>
              <a:cs typeface="Gotham Book" pitchFamily="50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110" y="10106284"/>
            <a:ext cx="995480" cy="5366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2219" y="9877892"/>
            <a:ext cx="3406899" cy="99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otham Book" pitchFamily="50" charset="0"/>
                <a:cs typeface="Gotham Book" pitchFamily="50" charset="0"/>
              </a:rPr>
              <a:t>Lisa Burdick</a:t>
            </a:r>
          </a:p>
          <a:p>
            <a:r>
              <a:rPr lang="en-US" sz="1800" dirty="0">
                <a:latin typeface="Gotham Book"/>
              </a:rPr>
              <a:t>413-348-9841</a:t>
            </a:r>
          </a:p>
          <a:p>
            <a:r>
              <a:rPr lang="en-US" sz="1800" dirty="0">
                <a:latin typeface="Gotham Book"/>
              </a:rPr>
              <a:t>lisaburdickrealtor@gmail.com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498111"/>
            <a:ext cx="4394799" cy="29380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8392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Gotham Book" pitchFamily="50" charset="0"/>
              </a:rPr>
              <a:t>$24,900 Price Improvement!</a:t>
            </a:r>
          </a:p>
          <a:p>
            <a:pPr algn="ctr"/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Gotham Book" pitchFamily="50" charset="0"/>
              </a:rPr>
              <a:t>Executive Pool Home in Dunes West!</a:t>
            </a:r>
            <a:endParaRPr lang="en-US" sz="2000" i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Gotham Book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143000"/>
            <a:ext cx="7780020" cy="1058169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Open House Thursday 11a-2p</a:t>
            </a:r>
            <a:br>
              <a:rPr lang="en-US" sz="3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2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Check Out This Beautiful New Home </a:t>
            </a:r>
            <a:br>
              <a:rPr lang="en-US" sz="2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2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And Enjoy A Light Lunch</a:t>
            </a:r>
            <a:endParaRPr lang="en-US" sz="3000" i="1" dirty="0"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979C-C6A9-4D0D-B3A4-89370BDAFFAB}"/>
              </a:ext>
            </a:extLst>
          </p:cNvPr>
          <p:cNvSpPr/>
          <p:nvPr/>
        </p:nvSpPr>
        <p:spPr>
          <a:xfrm>
            <a:off x="76200" y="5833304"/>
            <a:ext cx="898482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Gotham Book" pitchFamily="50" charset="0"/>
                <a:cs typeface="Gotham Book" pitchFamily="50" charset="0"/>
              </a:rPr>
              <a:t>This executive brick home on a quiet Dunes West </a:t>
            </a:r>
            <a:r>
              <a:rPr lang="en-US" sz="1500" dirty="0" err="1">
                <a:latin typeface="Gotham Book" pitchFamily="50" charset="0"/>
                <a:cs typeface="Gotham Book" pitchFamily="50" charset="0"/>
              </a:rPr>
              <a:t>cul</a:t>
            </a:r>
            <a:r>
              <a:rPr lang="en-US" sz="1500" dirty="0">
                <a:latin typeface="Gotham Book" pitchFamily="50" charset="0"/>
                <a:cs typeface="Gotham Book" pitchFamily="50" charset="0"/>
              </a:rPr>
              <a:t> de sac is ready for you to move right in &amp; enjoy the summer! Situated on a beautifully landscaped &amp; private 1+ acre lot, this fabulous family home has it all. Enter the spacious foyer &amp; see the Brazilian maple hardwood flooring throughout the main floor. The soaring ceiling has a gorgeous stained glass chandelier with a motorized pulley system for easy cleaning &amp; changing light bulbs! Formal living &amp; dining rooms flank the entry with wainscot in the dining room &amp; crown </a:t>
            </a:r>
            <a:r>
              <a:rPr lang="en-US" sz="1500" dirty="0" err="1">
                <a:latin typeface="Gotham Book" pitchFamily="50" charset="0"/>
                <a:cs typeface="Gotham Book" pitchFamily="50" charset="0"/>
              </a:rPr>
              <a:t>moulding</a:t>
            </a:r>
            <a:r>
              <a:rPr lang="en-US" sz="1500" dirty="0">
                <a:latin typeface="Gotham Book" pitchFamily="50" charset="0"/>
                <a:cs typeface="Gotham Book" pitchFamily="50" charset="0"/>
              </a:rPr>
              <a:t> throughout. The spacious kitchen has an island, built in desk &amp; dinette. It opens to a family room with a beautiful gas fireplace &amp; built ins. Upstairs are five bedrooms &amp; three baths, including guest suite with private bath. The master bedroom has a lovely tray ceiling, his &amp; her walk in closets &amp; master bath with tile shower, jetted tub &amp; his &amp; her vanities. Two other bedrooms share a bath. Fifth bedroom is currently being used as a music room. A walk up stair leads to the partially finished attic bonus room &amp; storage space.</a:t>
            </a:r>
          </a:p>
          <a:p>
            <a:pPr algn="ctr"/>
            <a:r>
              <a:rPr lang="en-US" sz="1500" dirty="0">
                <a:latin typeface="Gotham Book" pitchFamily="50" charset="0"/>
                <a:cs typeface="Gotham Book" pitchFamily="50" charset="0"/>
              </a:rPr>
              <a:t>The backyard is an entertainer's dream with a large screened porch, deck with pergola &amp; gorgeous in ground saltwater pool. Round this out with a custom paver patio &amp; fire pit for your family's year round enjoyment. There's even a dog washing station in the garage with hot &amp; cold running water!</a:t>
            </a:r>
          </a:p>
          <a:p>
            <a:pPr algn="ctr"/>
            <a:r>
              <a:rPr lang="en-US" sz="1500" dirty="0">
                <a:latin typeface="Gotham Book" pitchFamily="50" charset="0"/>
                <a:cs typeface="Gotham Book" pitchFamily="50" charset="0"/>
              </a:rPr>
              <a:t>Sellers have invested in many home improvements including new roof, HVAC, new double tilt energy efficient windows, transferrable termite bond, paint, carpet, &amp; more. Home is also pre-wired for a generator.</a:t>
            </a:r>
          </a:p>
          <a:p>
            <a:pPr algn="ctr"/>
            <a:r>
              <a:rPr lang="en-US" sz="1500" dirty="0">
                <a:latin typeface="Gotham Book" pitchFamily="50" charset="0"/>
                <a:cs typeface="Gotham Book" pitchFamily="50" charset="0"/>
              </a:rPr>
              <a:t>Lovely views and abundant wildlife make this home a year round haven.</a:t>
            </a:r>
          </a:p>
          <a:p>
            <a:pPr algn="ctr"/>
            <a:r>
              <a:rPr lang="en-US" sz="1500" b="1" i="1" dirty="0">
                <a:solidFill>
                  <a:srgbClr val="FF0000"/>
                </a:solidFill>
                <a:latin typeface="Gotham Book" pitchFamily="50" charset="0"/>
              </a:rPr>
              <a:t>Video Walk-through: https://youtu.be/P8JkRoBusXI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74B01A-BE84-47A3-B03F-2F18A8894673}"/>
              </a:ext>
            </a:extLst>
          </p:cNvPr>
          <p:cNvSpPr txBox="1"/>
          <p:nvPr/>
        </p:nvSpPr>
        <p:spPr>
          <a:xfrm>
            <a:off x="419100" y="4503779"/>
            <a:ext cx="830580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ysClr val="windowText" lastClr="000000"/>
                </a:solidFill>
                <a:latin typeface="Gotham Book" pitchFamily="50" charset="0"/>
                <a:cs typeface="Gotham Book" pitchFamily="50" charset="0"/>
              </a:rPr>
              <a:t>2206 Old Jay Lane</a:t>
            </a:r>
          </a:p>
          <a:p>
            <a:pPr algn="ctr"/>
            <a:r>
              <a:rPr lang="en-US" sz="2400" dirty="0">
                <a:ln w="3175">
                  <a:noFill/>
                </a:ln>
                <a:solidFill>
                  <a:sysClr val="windowText" lastClr="000000"/>
                </a:solidFill>
                <a:latin typeface="Gotham Book" pitchFamily="50" charset="0"/>
                <a:cs typeface="Gotham Book" pitchFamily="50" charset="0"/>
              </a:rPr>
              <a:t>Dunes West | Mount Pleasant | MLS# 20008688 | $664,000</a:t>
            </a:r>
          </a:p>
          <a:p>
            <a:pPr algn="ctr"/>
            <a:r>
              <a:rPr lang="en-US" sz="2400" dirty="0">
                <a:ln w="3175">
                  <a:noFill/>
                </a:ln>
                <a:solidFill>
                  <a:sysClr val="windowText" lastClr="000000"/>
                </a:solidFill>
                <a:latin typeface="Gotham Book" pitchFamily="50" charset="0"/>
                <a:cs typeface="Gotham Book" pitchFamily="50" charset="0"/>
              </a:rPr>
              <a:t>5 Bedrooms | 3½ Baths | 3,175 sf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878" y="1498111"/>
            <a:ext cx="2073149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913B76-1D1A-4ED9-BE44-74A04390E2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864" y="1498111"/>
            <a:ext cx="2073149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5A4344-169D-4441-97E4-256A3D9408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715" y="3064538"/>
            <a:ext cx="2051685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5A7D48-C511-4D41-B585-04D5A87402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116" y="3064538"/>
            <a:ext cx="2051684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4B2ACE-6600-423D-A0A1-7D8EF3454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67" y="9917430"/>
            <a:ext cx="6510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401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Freestyle Script</vt:lpstr>
      <vt:lpstr>Gotham Book</vt:lpstr>
      <vt:lpstr>Office Theme</vt:lpstr>
      <vt:lpstr>Open House Thursday 11a-2p Check Out This Beautiful New Home  And Enjoy A Light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2020-04-27T14:28:33Z</dcterms:modified>
</cp:coreProperties>
</file>