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4/17/2019</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4/17/2019</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4/17/2019</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4/17/2019</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4/17/2019</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4/17/2019</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4/17/2019</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4/17/2019</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4/17/2019</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4/17/2019</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47" y="609599"/>
            <a:ext cx="5257707" cy="3510013"/>
          </a:xfrm>
          <a:prstGeom prst="rect">
            <a:avLst/>
          </a:prstGeom>
        </p:spPr>
      </p:pic>
      <p:sp>
        <p:nvSpPr>
          <p:cNvPr id="2" name="Title 1"/>
          <p:cNvSpPr>
            <a:spLocks noGrp="1"/>
          </p:cNvSpPr>
          <p:nvPr>
            <p:ph type="title"/>
          </p:nvPr>
        </p:nvSpPr>
        <p:spPr>
          <a:xfrm>
            <a:off x="568921" y="4257123"/>
            <a:ext cx="6634559" cy="772077"/>
          </a:xfrm>
        </p:spPr>
        <p:txBody>
          <a:bodyPr anchor="t">
            <a:noAutofit/>
          </a:bodyPr>
          <a:lstStyle/>
          <a:p>
            <a:pPr algn="ctr"/>
            <a:r>
              <a:rPr lang="pt-BR" sz="2400" dirty="0">
                <a:solidFill>
                  <a:schemeClr val="tx1"/>
                </a:solidFill>
                <a:effectLst>
                  <a:outerShdw blurRad="50800" dist="38100" dir="5400000" algn="t" rotWithShape="0">
                    <a:prstClr val="black">
                      <a:alpha val="40000"/>
                    </a:prstClr>
                  </a:outerShdw>
                </a:effectLst>
                <a:latin typeface="Century Gothic" pitchFamily="34" charset="0"/>
              </a:rPr>
              <a:t>2207 Hearthstone Way</a:t>
            </a:r>
            <a:br>
              <a:rPr lang="pt-BR" sz="2400" dirty="0">
                <a:solidFill>
                  <a:schemeClr val="tx1"/>
                </a:solidFill>
                <a:effectLst>
                  <a:outerShdw blurRad="50800" dist="38100" dir="5400000" algn="t" rotWithShape="0">
                    <a:prstClr val="black">
                      <a:alpha val="40000"/>
                    </a:prstClr>
                  </a:outerShdw>
                </a:effectLst>
                <a:latin typeface="Century Gothic" pitchFamily="34" charset="0"/>
              </a:rPr>
            </a:br>
            <a:r>
              <a:rPr lang="en-US" sz="2000" dirty="0">
                <a:solidFill>
                  <a:schemeClr val="tx1"/>
                </a:solidFill>
                <a:effectLst>
                  <a:outerShdw blurRad="50800" dist="38100" dir="5400000" algn="t" rotWithShape="0">
                    <a:prstClr val="black">
                      <a:alpha val="40000"/>
                    </a:prstClr>
                  </a:outerShdw>
                </a:effectLst>
                <a:latin typeface="Century Gothic" pitchFamily="34" charset="0"/>
              </a:rPr>
              <a:t>Planters Pointe ~ Mount Pleasant, SC 29466</a:t>
            </a:r>
          </a:p>
        </p:txBody>
      </p:sp>
      <p:sp>
        <p:nvSpPr>
          <p:cNvPr id="11" name="Rectangle 10"/>
          <p:cNvSpPr/>
          <p:nvPr/>
        </p:nvSpPr>
        <p:spPr>
          <a:xfrm>
            <a:off x="0" y="5207000"/>
            <a:ext cx="7772400" cy="1631216"/>
          </a:xfrm>
          <a:prstGeom prst="rect">
            <a:avLst/>
          </a:prstGeom>
          <a:noFill/>
          <a:ln>
            <a:noFill/>
          </a:ln>
        </p:spPr>
        <p:txBody>
          <a:bodyPr wrap="square">
            <a:spAutoFit/>
          </a:bodyPr>
          <a:lstStyle/>
          <a:p>
            <a:pPr algn="ctr"/>
            <a:r>
              <a:rPr lang="en-US" sz="1250" b="1" dirty="0">
                <a:effectLst>
                  <a:outerShdw blurRad="38100" dist="38100" dir="2700000" algn="tl">
                    <a:srgbClr val="000000">
                      <a:alpha val="43137"/>
                    </a:srgbClr>
                  </a:outerShdw>
                </a:effectLst>
                <a:latin typeface="Century Gothic" panose="020B0502020202020204" pitchFamily="34" charset="0"/>
              </a:rPr>
              <a:t>Located on a tree-lined cul-de-sac in the back of a quiet neighborhood, this beautiful brick traditional home offers an open floor plan with plenty of space for entertaining indoors and out! You'll note the soaring ceilings and abundance of natural light as soon as you enter. Rich wood tones in the hardwood provide a perfect anchor for the bright and neutral color pallet found throughout the home. Just off of the foyer is a study, accessible through French doors. The living room is generously sized and boasts a vaulted ceiling and wall of windows to the backyard. The gas log fireplace, with it's custom mantle, is flanked by built-in display cases. Open to the formal dining space, this room begs to host parties and family celebrations!</a:t>
            </a:r>
          </a:p>
        </p:txBody>
      </p:sp>
      <p:sp>
        <p:nvSpPr>
          <p:cNvPr id="12" name="Rectangle 11"/>
          <p:cNvSpPr/>
          <p:nvPr/>
        </p:nvSpPr>
        <p:spPr>
          <a:xfrm>
            <a:off x="4662395" y="7072042"/>
            <a:ext cx="3110006" cy="1754326"/>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$359,750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18013146</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2,504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 Bed/2½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Great community loaded with amenities</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1" y="7072043"/>
            <a:ext cx="1369693" cy="914399"/>
          </a:xfrm>
          <a:prstGeom prst="rect">
            <a:avLst/>
          </a:prstGeom>
          <a:ln>
            <a:solidFill>
              <a:schemeClr val="bg2"/>
            </a:solidFill>
          </a:ln>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8130108"/>
            <a:ext cx="1369693" cy="914398"/>
          </a:xfrm>
          <a:prstGeom prst="rect">
            <a:avLst/>
          </a:prstGeom>
          <a:ln>
            <a:solidFill>
              <a:schemeClr val="bg2"/>
            </a:solidFill>
          </a:ln>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69535" y="7072042"/>
            <a:ext cx="1369695" cy="914400"/>
          </a:xfrm>
          <a:prstGeom prst="rect">
            <a:avLst/>
          </a:prstGeom>
          <a:ln>
            <a:solidFill>
              <a:schemeClr val="bg2"/>
            </a:solidFill>
          </a:ln>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9535" y="8130107"/>
            <a:ext cx="1369695" cy="914400"/>
          </a:xfrm>
          <a:prstGeom prst="rect">
            <a:avLst/>
          </a:prstGeom>
          <a:ln>
            <a:solidFill>
              <a:schemeClr val="bg2"/>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86672" y="7072042"/>
            <a:ext cx="1369695" cy="914400"/>
          </a:xfrm>
          <a:prstGeom prst="rect">
            <a:avLst/>
          </a:prstGeom>
          <a:ln>
            <a:solidFill>
              <a:schemeClr val="bg2"/>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8130107"/>
            <a:ext cx="1369695" cy="914400"/>
          </a:xfrm>
          <a:prstGeom prst="rect">
            <a:avLst/>
          </a:prstGeom>
          <a:ln>
            <a:solidFill>
              <a:schemeClr val="bg2"/>
            </a:solidFill>
          </a:ln>
        </p:spPr>
      </p:pic>
      <p:sp>
        <p:nvSpPr>
          <p:cNvPr id="29" name="Title 1"/>
          <p:cNvSpPr txBox="1">
            <a:spLocks/>
          </p:cNvSpPr>
          <p:nvPr/>
        </p:nvSpPr>
        <p:spPr>
          <a:xfrm>
            <a:off x="0" y="0"/>
            <a:ext cx="7757718"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400" i="1" dirty="0">
                <a:solidFill>
                  <a:schemeClr val="tx1"/>
                </a:solidFill>
                <a:latin typeface="Century Gothic" pitchFamily="34" charset="0"/>
              </a:rPr>
              <a:t>Major Price Drop!! Must Sell!</a:t>
            </a: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065" y="136267"/>
            <a:ext cx="1027271" cy="685799"/>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65" y="2662621"/>
            <a:ext cx="1027271" cy="685799"/>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65" y="3504739"/>
            <a:ext cx="1027271" cy="685799"/>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65" y="1820503"/>
            <a:ext cx="1027271" cy="685799"/>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1065" y="4346856"/>
            <a:ext cx="1022094" cy="682343"/>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65" y="978385"/>
            <a:ext cx="1027271" cy="685799"/>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634640" y="136267"/>
            <a:ext cx="1027269" cy="685799"/>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634639" y="2662620"/>
            <a:ext cx="1027271" cy="685799"/>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634639" y="3504738"/>
            <a:ext cx="1027271" cy="685799"/>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4639" y="1820502"/>
            <a:ext cx="1027271" cy="685799"/>
          </a:xfrm>
          <a:prstGeom prst="rect">
            <a:avLst/>
          </a:prstGeom>
          <a:ln w="3175">
            <a:solidFill>
              <a:schemeClr val="tx1"/>
            </a:solidFill>
          </a:ln>
          <a:effectLst>
            <a:outerShdw blurRad="190500" algn="tl" rotWithShape="0">
              <a:srgbClr val="000000">
                <a:alpha val="70000"/>
              </a:srgbClr>
            </a:outerShdw>
          </a:effectLst>
        </p:spPr>
      </p:pic>
      <p:pic>
        <p:nvPicPr>
          <p:cNvPr id="36" name="Picture 35"/>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637312" y="4346856"/>
            <a:ext cx="1022094" cy="682344"/>
          </a:xfrm>
          <a:prstGeom prst="rect">
            <a:avLst/>
          </a:prstGeom>
          <a:ln w="3175">
            <a:solidFill>
              <a:schemeClr val="tx1"/>
            </a:solidFill>
          </a:ln>
          <a:effectLst>
            <a:outerShdw blurRad="190500" algn="tl" rotWithShape="0">
              <a:srgbClr val="000000">
                <a:alpha val="70000"/>
              </a:srgbClr>
            </a:outerShdw>
          </a:effectLst>
        </p:spPr>
      </p:pic>
      <p:pic>
        <p:nvPicPr>
          <p:cNvPr id="37" name="Picture 36"/>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6634639" y="978384"/>
            <a:ext cx="1027271" cy="685799"/>
          </a:xfrm>
          <a:prstGeom prst="rect">
            <a:avLst/>
          </a:prstGeom>
          <a:ln w="3175">
            <a:solidFill>
              <a:schemeClr val="tx1"/>
            </a:solidFill>
          </a:ln>
          <a:effectLst>
            <a:outerShdw blurRad="190500" algn="tl" rotWithShape="0">
              <a:srgbClr val="000000">
                <a:alpha val="70000"/>
              </a:srgbClr>
            </a:outerShdw>
          </a:effectLst>
        </p:spPr>
      </p:pic>
      <p:pic>
        <p:nvPicPr>
          <p:cNvPr id="42" name="Picture 41">
            <a:extLst>
              <a:ext uri="{FF2B5EF4-FFF2-40B4-BE49-F238E27FC236}">
                <a16:creationId xmlns:a16="http://schemas.microsoft.com/office/drawing/2014/main" id="{A1D17E34-1DF1-4B38-98B4-16E6C6818E53}"/>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52400" y="9220200"/>
            <a:ext cx="1178327" cy="786384"/>
          </a:xfrm>
          <a:prstGeom prst="roundRect">
            <a:avLst/>
          </a:prstGeom>
        </p:spPr>
      </p:pic>
      <p:sp>
        <p:nvSpPr>
          <p:cNvPr id="43" name="Subtitle 2">
            <a:extLst>
              <a:ext uri="{FF2B5EF4-FFF2-40B4-BE49-F238E27FC236}">
                <a16:creationId xmlns:a16="http://schemas.microsoft.com/office/drawing/2014/main" id="{F66B2568-BB8F-4582-A01E-C07F30C63B2C}"/>
              </a:ext>
            </a:extLst>
          </p:cNvPr>
          <p:cNvSpPr txBox="1">
            <a:spLocks/>
          </p:cNvSpPr>
          <p:nvPr/>
        </p:nvSpPr>
        <p:spPr>
          <a:xfrm>
            <a:off x="1330727" y="9220200"/>
            <a:ext cx="4689073"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TotalTime>
  <Words>174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Century Gothic</vt:lpstr>
      <vt:lpstr>Corbel</vt:lpstr>
      <vt:lpstr>Mistral</vt:lpstr>
      <vt:lpstr>Trebuchet MS</vt:lpstr>
      <vt:lpstr>Mylar</vt:lpstr>
      <vt:lpstr>2207 Hearthstone Way Planters Pointe ~ Mount Pleasant, SC 29466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40</cp:revision>
  <dcterms:created xsi:type="dcterms:W3CDTF">2006-08-16T00:00:00Z</dcterms:created>
  <dcterms:modified xsi:type="dcterms:W3CDTF">2019-04-17T16:05:42Z</dcterms:modified>
</cp:coreProperties>
</file>