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194" autoAdjust="0"/>
  </p:normalViewPr>
  <p:slideViewPr>
    <p:cSldViewPr>
      <p:cViewPr varScale="1">
        <p:scale>
          <a:sx n="46" d="100"/>
          <a:sy n="46" d="100"/>
        </p:scale>
        <p:origin x="2274"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99562" y="4246880"/>
            <a:ext cx="3886200" cy="2007570"/>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5" name="Rectangle 14"/>
          <p:cNvSpPr/>
          <p:nvPr/>
        </p:nvSpPr>
        <p:spPr>
          <a:xfrm>
            <a:off x="0" y="6957061"/>
            <a:ext cx="7772400" cy="310134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p:cNvCxnSpPr/>
          <p:nvPr/>
        </p:nvCxnSpPr>
        <p:spPr>
          <a:xfrm>
            <a:off x="0" y="691515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Date Placeholder 21"/>
          <p:cNvSpPr>
            <a:spLocks noGrp="1"/>
          </p:cNvSpPr>
          <p:nvPr>
            <p:ph type="dt" sz="half" idx="10"/>
          </p:nvPr>
        </p:nvSpPr>
        <p:spPr/>
        <p:txBody>
          <a:bodyPr/>
          <a:lstStyle/>
          <a:p>
            <a:fld id="{1D8BD707-D9CF-40AE-B4C6-C98DA3205C09}" type="datetimeFigureOut">
              <a:rPr lang="en-US" smtClean="0"/>
              <a:pPr/>
              <a:t>6/14/2018</a:t>
            </a:fld>
            <a:endParaRPr lang="en-US"/>
          </a:p>
        </p:txBody>
      </p:sp>
      <p:sp>
        <p:nvSpPr>
          <p:cNvPr id="23" name="Slide Number Placeholder 22"/>
          <p:cNvSpPr>
            <a:spLocks noGrp="1"/>
          </p:cNvSpPr>
          <p:nvPr>
            <p:ph type="sldNum" sz="quarter" idx="11"/>
          </p:nvPr>
        </p:nvSpPr>
        <p:spPr/>
        <p:txBody>
          <a:bodyPr/>
          <a:lstStyle/>
          <a:p>
            <a:fld id="{B6F15528-21DE-4FAA-801E-634DDDAF4B2B}" type="slidenum">
              <a:rPr lang="en-US" smtClean="0"/>
              <a:pPr/>
              <a:t>‹#›</a:t>
            </a:fld>
            <a:endParaRPr lang="en-US"/>
          </a:p>
        </p:txBody>
      </p:sp>
      <p:sp>
        <p:nvSpPr>
          <p:cNvPr id="24" name="Footer Placeholder 23"/>
          <p:cNvSpPr>
            <a:spLocks noGrp="1"/>
          </p:cNvSpPr>
          <p:nvPr>
            <p:ph type="ftr" sz="quarter" idx="12"/>
          </p:nvPr>
        </p:nvSpPr>
        <p:spPr/>
        <p:txBody>
          <a:bodyPr/>
          <a:lstStyle/>
          <a:p>
            <a:endParaRPr lang="en-US"/>
          </a:p>
        </p:txBody>
      </p:sp>
      <p:sp>
        <p:nvSpPr>
          <p:cNvPr id="12" name="Title 11"/>
          <p:cNvSpPr>
            <a:spLocks noGrp="1"/>
          </p:cNvSpPr>
          <p:nvPr>
            <p:ph type="title"/>
          </p:nvPr>
        </p:nvSpPr>
        <p:spPr>
          <a:xfrm>
            <a:off x="299562" y="670561"/>
            <a:ext cx="6528816" cy="3576319"/>
          </a:xfrm>
        </p:spPr>
        <p:txBody>
          <a:bodyPr>
            <a:normAutofit/>
          </a:bodyPr>
          <a:lstStyle>
            <a:lvl1pPr>
              <a:spcBef>
                <a:spcPts val="0"/>
              </a:spcBef>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8"/>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Content Placeholder 30"/>
          <p:cNvSpPr>
            <a:spLocks noGrp="1"/>
          </p:cNvSpPr>
          <p:nvPr>
            <p:ph sz="quarter" idx="13"/>
          </p:nvPr>
        </p:nvSpPr>
        <p:spPr>
          <a:xfrm>
            <a:off x="299562" y="2145792"/>
            <a:ext cx="6528816" cy="6929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Date Placeholder 11"/>
          <p:cNvSpPr>
            <a:spLocks noGrp="1"/>
          </p:cNvSpPr>
          <p:nvPr>
            <p:ph type="dt" sz="half" idx="14"/>
          </p:nvPr>
        </p:nvSpPr>
        <p:spPr/>
        <p:txBody>
          <a:bodyPr/>
          <a:lstStyle/>
          <a:p>
            <a:fld id="{1D8BD707-D9CF-40AE-B4C6-C98DA3205C09}" type="datetimeFigureOut">
              <a:rPr lang="en-US" smtClean="0"/>
              <a:pPr/>
              <a:t>6/14/2018</a:t>
            </a:fld>
            <a:endParaRPr lang="en-US"/>
          </a:p>
        </p:txBody>
      </p:sp>
      <p:sp>
        <p:nvSpPr>
          <p:cNvPr id="19" name="Slide Number Placeholder 18"/>
          <p:cNvSpPr>
            <a:spLocks noGrp="1"/>
          </p:cNvSpPr>
          <p:nvPr>
            <p:ph type="sldNum" sz="quarter" idx="15"/>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6"/>
          </p:nvPr>
        </p:nvSpPr>
        <p:spPr/>
        <p:txBody>
          <a:bodyPr/>
          <a:lstStyle/>
          <a:p>
            <a:endParaRPr lang="en-US"/>
          </a:p>
        </p:txBody>
      </p:sp>
      <p:sp>
        <p:nvSpPr>
          <p:cNvPr id="8" name="Title 7"/>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ubtitle 2"/>
          <p:cNvSpPr>
            <a:spLocks noGrp="1"/>
          </p:cNvSpPr>
          <p:nvPr>
            <p:ph type="subTitle" idx="1"/>
          </p:nvPr>
        </p:nvSpPr>
        <p:spPr>
          <a:xfrm>
            <a:off x="299562" y="5871510"/>
            <a:ext cx="3886200" cy="1728170"/>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6" name="Date Placeholder 15"/>
          <p:cNvSpPr>
            <a:spLocks noGrp="1"/>
          </p:cNvSpPr>
          <p:nvPr>
            <p:ph type="dt" sz="half" idx="10"/>
          </p:nvPr>
        </p:nvSpPr>
        <p:spPr/>
        <p:txBody>
          <a:bodyPr/>
          <a:lstStyle/>
          <a:p>
            <a:fld id="{1D8BD707-D9CF-40AE-B4C6-C98DA3205C09}" type="datetimeFigureOut">
              <a:rPr lang="en-US" smtClean="0"/>
              <a:pPr/>
              <a:t>6/14/2018</a:t>
            </a:fld>
            <a:endParaRPr lang="en-US"/>
          </a:p>
        </p:txBody>
      </p:sp>
      <p:sp>
        <p:nvSpPr>
          <p:cNvPr id="20" name="Slide Number Placeholder 19"/>
          <p:cNvSpPr>
            <a:spLocks noGrp="1"/>
          </p:cNvSpPr>
          <p:nvPr>
            <p:ph type="sldNum" sz="quarter" idx="11"/>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2"/>
          </p:nvPr>
        </p:nvSpPr>
        <p:spPr/>
        <p:txBody>
          <a:bodyPr/>
          <a:lstStyle/>
          <a:p>
            <a:endParaRPr lang="en-US"/>
          </a:p>
        </p:txBody>
      </p:sp>
      <p:sp>
        <p:nvSpPr>
          <p:cNvPr id="13" name="Rectangle 12"/>
          <p:cNvSpPr/>
          <p:nvPr/>
        </p:nvSpPr>
        <p:spPr>
          <a:xfrm>
            <a:off x="0" y="0"/>
            <a:ext cx="7772400" cy="268224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p:nvPr/>
        </p:nvCxnSpPr>
        <p:spPr>
          <a:xfrm>
            <a:off x="-3773" y="268224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itle 13"/>
          <p:cNvSpPr>
            <a:spLocks noGrp="1"/>
          </p:cNvSpPr>
          <p:nvPr>
            <p:ph type="title"/>
          </p:nvPr>
        </p:nvSpPr>
        <p:spPr>
          <a:xfrm>
            <a:off x="301211" y="2918781"/>
            <a:ext cx="7173925" cy="2910230"/>
          </a:xfrm>
        </p:spPr>
        <p:txBody>
          <a:bodyPr>
            <a:noAutofit/>
          </a:bodyPr>
          <a:lstStyle>
            <a:lvl1pPr>
              <a:defRPr kumimoji="0" lang="en-US" sz="6000" b="1" i="0" u="none" strike="noStrike" kern="1200" cap="none" spc="0" normalizeH="0" baseline="0" noProof="0" dirty="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marL="0" marR="0" lvl="0" indent="0" algn="l" defTabSz="914400" rtl="0" eaLnBrk="1" fontAlgn="auto" latinLnBrk="0" hangingPunct="1">
              <a:lnSpc>
                <a:spcPct val="100000"/>
              </a:lnSpc>
              <a:spcBef>
                <a:spcPts val="400"/>
              </a:spcBef>
              <a:spcAft>
                <a:spcPts val="0"/>
              </a:spcAft>
              <a:buClrTx/>
              <a:buSzTx/>
              <a:buFontTx/>
              <a:buNone/>
              <a:tabLst/>
              <a:defRPr/>
            </a:pPr>
            <a:r>
              <a:rPr lang="en-US"/>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 name="Rectangle 9"/>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ontent Placeholder 11"/>
          <p:cNvSpPr>
            <a:spLocks noGrp="1"/>
          </p:cNvSpPr>
          <p:nvPr>
            <p:ph sz="quarter" idx="14"/>
          </p:nvPr>
        </p:nvSpPr>
        <p:spPr>
          <a:xfrm>
            <a:off x="4166006" y="2145792"/>
            <a:ext cx="3303270" cy="6289853"/>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Content Placeholder 30"/>
          <p:cNvSpPr>
            <a:spLocks noGrp="1"/>
          </p:cNvSpPr>
          <p:nvPr>
            <p:ph sz="quarter" idx="13"/>
          </p:nvPr>
        </p:nvSpPr>
        <p:spPr>
          <a:xfrm>
            <a:off x="299562" y="2145792"/>
            <a:ext cx="3303270" cy="6289853"/>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7" name="Title 26"/>
          <p:cNvSpPr>
            <a:spLocks noGrp="1"/>
          </p:cNvSpPr>
          <p:nvPr>
            <p:ph type="title"/>
          </p:nvPr>
        </p:nvSpPr>
        <p:spPr/>
        <p:txBody>
          <a:bodyPr/>
          <a:lstStyle/>
          <a:p>
            <a:r>
              <a:rPr lang="en-US"/>
              <a:t>Click to edit Master title style</a:t>
            </a:r>
            <a:endParaRPr lang="en-US" dirty="0"/>
          </a:p>
        </p:txBody>
      </p:sp>
      <p:sp>
        <p:nvSpPr>
          <p:cNvPr id="20" name="Date Placeholder 19"/>
          <p:cNvSpPr>
            <a:spLocks noGrp="1"/>
          </p:cNvSpPr>
          <p:nvPr>
            <p:ph type="dt" sz="half" idx="15"/>
          </p:nvPr>
        </p:nvSpPr>
        <p:spPr/>
        <p:txBody>
          <a:bodyPr/>
          <a:lstStyle/>
          <a:p>
            <a:fld id="{1D8BD707-D9CF-40AE-B4C6-C98DA3205C09}" type="datetimeFigureOut">
              <a:rPr lang="en-US" smtClean="0"/>
              <a:pPr/>
              <a:t>6/14/2018</a:t>
            </a:fld>
            <a:endParaRPr lang="en-US"/>
          </a:p>
        </p:txBody>
      </p:sp>
      <p:sp>
        <p:nvSpPr>
          <p:cNvPr id="25" name="Slide Number Placeholder 24"/>
          <p:cNvSpPr>
            <a:spLocks noGrp="1"/>
          </p:cNvSpPr>
          <p:nvPr>
            <p:ph type="sldNum" sz="quarter" idx="16"/>
          </p:nvPr>
        </p:nvSpPr>
        <p:spPr/>
        <p:txBody>
          <a:bodyPr/>
          <a:lstStyle/>
          <a:p>
            <a:fld id="{B6F15528-21DE-4FAA-801E-634DDDAF4B2B}" type="slidenum">
              <a:rPr lang="en-US" smtClean="0"/>
              <a:pPr/>
              <a:t>‹#›</a:t>
            </a:fld>
            <a:endParaRPr lang="en-US"/>
          </a:p>
        </p:txBody>
      </p:sp>
      <p:sp>
        <p:nvSpPr>
          <p:cNvPr id="26" name="Footer Placeholder 25"/>
          <p:cNvSpPr>
            <a:spLocks noGrp="1"/>
          </p:cNvSpPr>
          <p:nvPr>
            <p:ph type="ftr" sz="quarter" idx="17"/>
          </p:nvPr>
        </p:nvSpPr>
        <p:spPr/>
        <p:txBody>
          <a:body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Rectangle 12"/>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 Placeholder 3"/>
          <p:cNvSpPr>
            <a:spLocks noGrp="1"/>
          </p:cNvSpPr>
          <p:nvPr>
            <p:ph type="body" sz="half" idx="2"/>
          </p:nvPr>
        </p:nvSpPr>
        <p:spPr>
          <a:xfrm>
            <a:off x="299562" y="2145793"/>
            <a:ext cx="3303270" cy="747394"/>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9" name="Text Placeholder 3"/>
          <p:cNvSpPr>
            <a:spLocks noGrp="1"/>
          </p:cNvSpPr>
          <p:nvPr>
            <p:ph type="body" sz="half" idx="15"/>
          </p:nvPr>
        </p:nvSpPr>
        <p:spPr>
          <a:xfrm>
            <a:off x="4165521" y="2145793"/>
            <a:ext cx="3303270" cy="747394"/>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Content Placeholder 11"/>
          <p:cNvSpPr>
            <a:spLocks noGrp="1"/>
          </p:cNvSpPr>
          <p:nvPr>
            <p:ph sz="quarter" idx="14"/>
          </p:nvPr>
        </p:nvSpPr>
        <p:spPr>
          <a:xfrm>
            <a:off x="4165521" y="2950464"/>
            <a:ext cx="3303270" cy="5480710"/>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8" name="Content Placeholder 30"/>
          <p:cNvSpPr>
            <a:spLocks noGrp="1"/>
          </p:cNvSpPr>
          <p:nvPr>
            <p:ph sz="quarter" idx="13"/>
          </p:nvPr>
        </p:nvSpPr>
        <p:spPr>
          <a:xfrm>
            <a:off x="299562" y="2950464"/>
            <a:ext cx="3303270" cy="5480710"/>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0" name="Title 29"/>
          <p:cNvSpPr>
            <a:spLocks noGrp="1"/>
          </p:cNvSpPr>
          <p:nvPr>
            <p:ph type="title"/>
          </p:nvPr>
        </p:nvSpPr>
        <p:spPr/>
        <p:txBody>
          <a:bodyPr/>
          <a:lstStyle/>
          <a:p>
            <a:r>
              <a:rPr lang="en-US"/>
              <a:t>Click to edit Master title style</a:t>
            </a:r>
          </a:p>
        </p:txBody>
      </p:sp>
      <p:sp>
        <p:nvSpPr>
          <p:cNvPr id="20" name="Date Placeholder 19"/>
          <p:cNvSpPr>
            <a:spLocks noGrp="1"/>
          </p:cNvSpPr>
          <p:nvPr>
            <p:ph type="dt" sz="half" idx="16"/>
          </p:nvPr>
        </p:nvSpPr>
        <p:spPr/>
        <p:txBody>
          <a:bodyPr/>
          <a:lstStyle/>
          <a:p>
            <a:fld id="{1D8BD707-D9CF-40AE-B4C6-C98DA3205C09}" type="datetimeFigureOut">
              <a:rPr lang="en-US" smtClean="0"/>
              <a:pPr/>
              <a:t>6/14/2018</a:t>
            </a:fld>
            <a:endParaRPr lang="en-US"/>
          </a:p>
        </p:txBody>
      </p:sp>
      <p:sp>
        <p:nvSpPr>
          <p:cNvPr id="24" name="Slide Number Placeholder 23"/>
          <p:cNvSpPr>
            <a:spLocks noGrp="1"/>
          </p:cNvSpPr>
          <p:nvPr>
            <p:ph type="sldNum" sz="quarter" idx="17"/>
          </p:nvPr>
        </p:nvSpPr>
        <p:spPr/>
        <p:txBody>
          <a:bodyPr/>
          <a:lstStyle/>
          <a:p>
            <a:fld id="{B6F15528-21DE-4FAA-801E-634DDDAF4B2B}" type="slidenum">
              <a:rPr lang="en-US" smtClean="0"/>
              <a:pPr/>
              <a:t>‹#›</a:t>
            </a:fld>
            <a:endParaRPr lang="en-US"/>
          </a:p>
        </p:txBody>
      </p:sp>
      <p:sp>
        <p:nvSpPr>
          <p:cNvPr id="29" name="Footer Placeholder 28"/>
          <p:cNvSpPr>
            <a:spLocks noGrp="1"/>
          </p:cNvSpPr>
          <p:nvPr>
            <p:ph type="ftr" sz="quarter" idx="18"/>
          </p:nvPr>
        </p:nvSpPr>
        <p:spPr/>
        <p:txBody>
          <a:body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10"/>
          <p:cNvSpPr>
            <a:spLocks noGrp="1"/>
          </p:cNvSpPr>
          <p:nvPr>
            <p:ph type="dt" sz="half" idx="10"/>
          </p:nvPr>
        </p:nvSpPr>
        <p:spPr/>
        <p:txBody>
          <a:bodyPr/>
          <a:lstStyle/>
          <a:p>
            <a:fld id="{1D8BD707-D9CF-40AE-B4C6-C98DA3205C09}" type="datetimeFigureOut">
              <a:rPr lang="en-US" smtClean="0"/>
              <a:pPr/>
              <a:t>6/14/2018</a:t>
            </a:fld>
            <a:endParaRPr lang="en-US"/>
          </a:p>
        </p:txBody>
      </p:sp>
      <p:sp>
        <p:nvSpPr>
          <p:cNvPr id="14" name="Slide Number Placeholder 13"/>
          <p:cNvSpPr>
            <a:spLocks noGrp="1"/>
          </p:cNvSpPr>
          <p:nvPr>
            <p:ph type="sldNum" sz="quarter" idx="11"/>
          </p:nvPr>
        </p:nvSpPr>
        <p:spPr/>
        <p:txBody>
          <a:bodyPr/>
          <a:lstStyle/>
          <a:p>
            <a:fld id="{B6F15528-21DE-4FAA-801E-634DDDAF4B2B}" type="slidenum">
              <a:rPr lang="en-US" smtClean="0"/>
              <a:pPr/>
              <a:t>‹#›</a:t>
            </a:fld>
            <a:endParaRPr lang="en-US"/>
          </a:p>
        </p:txBody>
      </p:sp>
      <p:sp>
        <p:nvSpPr>
          <p:cNvPr id="18" name="Footer Placeholder 17"/>
          <p:cNvSpPr>
            <a:spLocks noGrp="1"/>
          </p:cNvSpPr>
          <p:nvPr>
            <p:ph type="ftr" sz="quarter" idx="12"/>
          </p:nvPr>
        </p:nvSpPr>
        <p:spPr/>
        <p:txBody>
          <a:bodyPr/>
          <a:lstStyle/>
          <a:p>
            <a:endParaRPr lang="en-US"/>
          </a:p>
        </p:txBody>
      </p:sp>
      <p:sp>
        <p:nvSpPr>
          <p:cNvPr id="15" name="Title 14"/>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Rectangle 7"/>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6/14/2018</a:t>
            </a:fld>
            <a:endParaRPr lang="en-US"/>
          </a:p>
        </p:txBody>
      </p:sp>
      <p:sp>
        <p:nvSpPr>
          <p:cNvPr id="12" name="Slide Number Placeholder 11"/>
          <p:cNvSpPr>
            <a:spLocks noGrp="1"/>
          </p:cNvSpPr>
          <p:nvPr>
            <p:ph type="sldNum" sz="quarter" idx="11"/>
          </p:nvPr>
        </p:nvSpPr>
        <p:spPr/>
        <p:txBody>
          <a:bodyPr/>
          <a:lstStyle/>
          <a:p>
            <a:fld id="{B6F15528-21DE-4FAA-801E-634DDDAF4B2B}" type="slidenum">
              <a:rPr lang="en-US" smtClean="0"/>
              <a:pPr/>
              <a:t>‹#›</a:t>
            </a:fld>
            <a:endParaRPr lang="en-US"/>
          </a:p>
        </p:txBody>
      </p:sp>
      <p:sp>
        <p:nvSpPr>
          <p:cNvPr id="13" name="Footer Placeholder 12"/>
          <p:cNvSpPr>
            <a:spLocks noGrp="1"/>
          </p:cNvSpPr>
          <p:nvPr>
            <p:ph type="ftr"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8409940"/>
            <a:ext cx="7772400" cy="16484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p:cNvCxnSpPr/>
          <p:nvPr/>
        </p:nvCxnSpPr>
        <p:spPr>
          <a:xfrm>
            <a:off x="0" y="835406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itle 23"/>
          <p:cNvSpPr>
            <a:spLocks noGrp="1"/>
          </p:cNvSpPr>
          <p:nvPr>
            <p:ph type="title"/>
          </p:nvPr>
        </p:nvSpPr>
        <p:spPr/>
        <p:txBody>
          <a:bodyPr/>
          <a:lstStyle/>
          <a:p>
            <a:r>
              <a:rPr lang="en-US"/>
              <a:t>Click to edit Master title style</a:t>
            </a:r>
          </a:p>
        </p:txBody>
      </p:sp>
      <p:sp>
        <p:nvSpPr>
          <p:cNvPr id="11" name="Text Placeholder 3"/>
          <p:cNvSpPr>
            <a:spLocks noGrp="1"/>
          </p:cNvSpPr>
          <p:nvPr>
            <p:ph type="body" sz="half" idx="2"/>
          </p:nvPr>
        </p:nvSpPr>
        <p:spPr>
          <a:xfrm>
            <a:off x="299562" y="2145792"/>
            <a:ext cx="2874169" cy="5818504"/>
          </a:xfrm>
        </p:spPr>
        <p:txBody>
          <a:bodyPr>
            <a:normAutofit/>
          </a:bodyPr>
          <a:lstStyle>
            <a:lvl1pPr marL="0" indent="0">
              <a:lnSpc>
                <a:spcPct val="150000"/>
              </a:lnSpc>
              <a:buNone/>
              <a:defRPr sz="1600" b="0" i="1" spc="0" baseline="0">
                <a:solidFill>
                  <a:schemeClr val="tx2"/>
                </a:solidFill>
                <a:latin typeface="+mn-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6" name="Content Placeholder 11"/>
          <p:cNvSpPr>
            <a:spLocks noGrp="1"/>
          </p:cNvSpPr>
          <p:nvPr>
            <p:ph sz="quarter" idx="14"/>
          </p:nvPr>
        </p:nvSpPr>
        <p:spPr>
          <a:xfrm>
            <a:off x="3489484" y="2145792"/>
            <a:ext cx="3979307" cy="5820461"/>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Date Placeholder 12"/>
          <p:cNvSpPr>
            <a:spLocks noGrp="1"/>
          </p:cNvSpPr>
          <p:nvPr>
            <p:ph type="dt" sz="half" idx="15"/>
          </p:nvPr>
        </p:nvSpPr>
        <p:spPr/>
        <p:txBody>
          <a:bodyPr/>
          <a:lstStyle/>
          <a:p>
            <a:fld id="{1D8BD707-D9CF-40AE-B4C6-C98DA3205C09}" type="datetimeFigureOut">
              <a:rPr lang="en-US" smtClean="0"/>
              <a:pPr/>
              <a:t>6/14/2018</a:t>
            </a:fld>
            <a:endParaRPr lang="en-US"/>
          </a:p>
        </p:txBody>
      </p:sp>
      <p:sp>
        <p:nvSpPr>
          <p:cNvPr id="18" name="Slide Number Placeholder 17"/>
          <p:cNvSpPr>
            <a:spLocks noGrp="1"/>
          </p:cNvSpPr>
          <p:nvPr>
            <p:ph type="sldNum" sz="quarter" idx="16"/>
          </p:nvPr>
        </p:nvSpPr>
        <p:spPr/>
        <p:txBody>
          <a:bodyPr/>
          <a:lstStyle/>
          <a:p>
            <a:fld id="{B6F15528-21DE-4FAA-801E-634DDDAF4B2B}" type="slidenum">
              <a:rPr lang="en-US" smtClean="0"/>
              <a:pPr/>
              <a:t>‹#›</a:t>
            </a:fld>
            <a:endParaRPr lang="en-US"/>
          </a:p>
        </p:txBody>
      </p:sp>
      <p:sp>
        <p:nvSpPr>
          <p:cNvPr id="20" name="Footer Placeholder 19"/>
          <p:cNvSpPr>
            <a:spLocks noGrp="1"/>
          </p:cNvSpPr>
          <p:nvPr>
            <p:ph type="ftr" sz="quarter" idx="17"/>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 name="Rectangle 9"/>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44841" y="0"/>
            <a:ext cx="3327559" cy="8298180"/>
          </a:xfrm>
        </p:spPr>
        <p:txBody>
          <a:bodyPr anchor="ctr" anchorCtr="0"/>
          <a:lstStyle>
            <a:lvl1pPr marL="0" indent="0" algn="ctr">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5" name="Text Placeholder 24"/>
          <p:cNvSpPr>
            <a:spLocks noGrp="1"/>
          </p:cNvSpPr>
          <p:nvPr>
            <p:ph type="body" sz="quarter" idx="13"/>
          </p:nvPr>
        </p:nvSpPr>
        <p:spPr>
          <a:xfrm>
            <a:off x="299562" y="2346959"/>
            <a:ext cx="3886200" cy="5270081"/>
          </a:xfrm>
        </p:spPr>
        <p:txBody>
          <a:bodyPr>
            <a:normAutofit/>
          </a:bodyPr>
          <a:lstStyle>
            <a:lvl1pPr marL="0" indent="0">
              <a:lnSpc>
                <a:spcPct val="150000"/>
              </a:lnSpc>
              <a:spcBef>
                <a:spcPts val="0"/>
              </a:spcBef>
              <a:buNone/>
              <a:defRPr sz="1600" i="1">
                <a:solidFill>
                  <a:schemeClr val="tx1"/>
                </a:solidFill>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lvl="0"/>
            <a:r>
              <a:rPr lang="en-US"/>
              <a:t>Click to edit Master text styles</a:t>
            </a:r>
          </a:p>
        </p:txBody>
      </p:sp>
      <p:sp>
        <p:nvSpPr>
          <p:cNvPr id="11" name="Rectangle 10"/>
          <p:cNvSpPr/>
          <p:nvPr/>
        </p:nvSpPr>
        <p:spPr>
          <a:xfrm>
            <a:off x="0" y="8409940"/>
            <a:ext cx="7772400" cy="16484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p:nvPr/>
        </p:nvCxnSpPr>
        <p:spPr>
          <a:xfrm>
            <a:off x="0" y="835406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itle Placeholder 1"/>
          <p:cNvSpPr>
            <a:spLocks noGrp="1"/>
          </p:cNvSpPr>
          <p:nvPr>
            <p:ph type="title"/>
          </p:nvPr>
        </p:nvSpPr>
        <p:spPr>
          <a:xfrm>
            <a:off x="299561" y="403638"/>
            <a:ext cx="3886200" cy="1943322"/>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13" name="Date Placeholder 12"/>
          <p:cNvSpPr>
            <a:spLocks noGrp="1"/>
          </p:cNvSpPr>
          <p:nvPr>
            <p:ph type="dt" sz="half" idx="14"/>
          </p:nvPr>
        </p:nvSpPr>
        <p:spPr/>
        <p:txBody>
          <a:bodyPr/>
          <a:lstStyle/>
          <a:p>
            <a:fld id="{1D8BD707-D9CF-40AE-B4C6-C98DA3205C09}" type="datetimeFigureOut">
              <a:rPr lang="en-US" smtClean="0"/>
              <a:pPr/>
              <a:t>6/14/2018</a:t>
            </a:fld>
            <a:endParaRPr lang="en-US"/>
          </a:p>
        </p:txBody>
      </p:sp>
      <p:sp>
        <p:nvSpPr>
          <p:cNvPr id="20" name="Slide Number Placeholder 19"/>
          <p:cNvSpPr>
            <a:spLocks noGrp="1"/>
          </p:cNvSpPr>
          <p:nvPr>
            <p:ph type="sldNum" sz="quarter" idx="15"/>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6"/>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9562" y="335280"/>
            <a:ext cx="6528816" cy="156464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299562" y="2145792"/>
            <a:ext cx="6528816" cy="63703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99562" y="9597391"/>
            <a:ext cx="1246823" cy="363220"/>
          </a:xfrm>
          <a:prstGeom prst="rect">
            <a:avLst/>
          </a:prstGeom>
        </p:spPr>
        <p:txBody>
          <a:bodyPr vert="horz" lIns="91440" tIns="45720" rIns="91440" bIns="45720" rtlCol="0" anchor="ctr">
            <a:normAutofit/>
          </a:bodyPr>
          <a:lstStyle>
            <a:lvl1pPr algn="l">
              <a:defRPr sz="1000" b="1">
                <a:solidFill>
                  <a:schemeClr val="tx1">
                    <a:alpha val="65000"/>
                  </a:schemeClr>
                </a:solidFill>
              </a:defRPr>
            </a:lvl1pPr>
          </a:lstStyle>
          <a:p>
            <a:fld id="{1D8BD707-D9CF-40AE-B4C6-C98DA3205C09}" type="datetimeFigureOut">
              <a:rPr lang="en-US" smtClean="0"/>
              <a:pPr/>
              <a:t>6/14/2018</a:t>
            </a:fld>
            <a:endParaRPr lang="en-US"/>
          </a:p>
        </p:txBody>
      </p:sp>
      <p:sp>
        <p:nvSpPr>
          <p:cNvPr id="5" name="Footer Placeholder 4"/>
          <p:cNvSpPr>
            <a:spLocks noGrp="1"/>
          </p:cNvSpPr>
          <p:nvPr>
            <p:ph type="ftr" sz="quarter" idx="3"/>
          </p:nvPr>
        </p:nvSpPr>
        <p:spPr>
          <a:xfrm>
            <a:off x="1538287" y="9597391"/>
            <a:ext cx="3473291" cy="363220"/>
          </a:xfrm>
          <a:prstGeom prst="rect">
            <a:avLst/>
          </a:prstGeom>
        </p:spPr>
        <p:txBody>
          <a:bodyPr vert="horz" lIns="91440" tIns="45720" rIns="91440" bIns="45720" rtlCol="0" anchor="ctr">
            <a:normAutofit/>
          </a:bodyPr>
          <a:lstStyle>
            <a:lvl1pPr algn="l">
              <a:defRPr sz="1000" b="1" i="1">
                <a:solidFill>
                  <a:schemeClr val="tx1">
                    <a:alpha val="65000"/>
                  </a:schemeClr>
                </a:solidFill>
              </a:defRPr>
            </a:lvl1pPr>
          </a:lstStyle>
          <a:p>
            <a:endParaRPr lang="en-US"/>
          </a:p>
        </p:txBody>
      </p:sp>
      <p:sp>
        <p:nvSpPr>
          <p:cNvPr id="6" name="Slide Number Placeholder 5"/>
          <p:cNvSpPr>
            <a:spLocks noGrp="1"/>
          </p:cNvSpPr>
          <p:nvPr>
            <p:ph type="sldNum" sz="quarter" idx="4"/>
          </p:nvPr>
        </p:nvSpPr>
        <p:spPr>
          <a:xfrm>
            <a:off x="6703695" y="9597391"/>
            <a:ext cx="744855" cy="363220"/>
          </a:xfrm>
          <a:prstGeom prst="rect">
            <a:avLst/>
          </a:prstGeom>
        </p:spPr>
        <p:txBody>
          <a:bodyPr vert="horz" lIns="91440" tIns="45720" rIns="91440" bIns="45720" rtlCol="0" anchor="ctr">
            <a:normAutofit/>
          </a:bodyPr>
          <a:lstStyle>
            <a:lvl1pPr algn="r">
              <a:defRPr sz="1000" b="1">
                <a:solidFill>
                  <a:schemeClr val="tx1">
                    <a:alpha val="6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ts val="400"/>
        </a:spcBef>
        <a:buNone/>
        <a:defRPr sz="4000" b="0" kern="1200" cap="none" spc="0" baseline="0">
          <a:solidFill>
            <a:schemeClr val="tx1"/>
          </a:solidFill>
          <a:latin typeface="+mj-lt"/>
          <a:ea typeface="+mj-ea"/>
          <a:cs typeface="Tunga" pitchFamily="2"/>
        </a:defRPr>
      </a:lvl1pPr>
    </p:titleStyle>
    <p:bodyStyle>
      <a:lvl1pPr marL="0" indent="0" algn="l" defTabSz="914400" rtl="0" eaLnBrk="1" latinLnBrk="0" hangingPunct="1">
        <a:spcBef>
          <a:spcPts val="1200"/>
        </a:spcBef>
        <a:spcAft>
          <a:spcPts val="0"/>
        </a:spcAft>
        <a:buClr>
          <a:schemeClr val="accent5"/>
        </a:buClr>
        <a:buFont typeface="Arial" pitchFamily="34" charset="0"/>
        <a:buNone/>
        <a:defRPr sz="1800" b="0" i="0" kern="1200" cap="none" spc="30" baseline="0">
          <a:solidFill>
            <a:schemeClr val="tx1"/>
          </a:solidFill>
          <a:latin typeface="+mn-lt"/>
          <a:ea typeface="+mn-ea"/>
          <a:cs typeface="Tahoma" pitchFamily="34" charset="0"/>
        </a:defRPr>
      </a:lvl1pPr>
      <a:lvl2pPr marL="171450" indent="-17145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2pPr>
      <a:lvl3pPr marL="344488" indent="-16510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3pPr>
      <a:lvl4pPr marL="517525" indent="-169863"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4pPr>
      <a:lvl5pPr marL="688975" indent="-173038"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5pPr>
      <a:lvl6pPr marL="8686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06984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24358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40817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18" Type="http://schemas.openxmlformats.org/officeDocument/2006/relationships/image" Target="../media/image18.jpeg"/><Relationship Id="rId3" Type="http://schemas.openxmlformats.org/officeDocument/2006/relationships/image" Target="../media/image3.jpg"/><Relationship Id="rId21" Type="http://schemas.openxmlformats.org/officeDocument/2006/relationships/image" Target="../media/image21.jpeg"/><Relationship Id="rId7" Type="http://schemas.openxmlformats.org/officeDocument/2006/relationships/image" Target="../media/image7.jpeg"/><Relationship Id="rId12" Type="http://schemas.openxmlformats.org/officeDocument/2006/relationships/image" Target="../media/image12.jpeg"/><Relationship Id="rId17" Type="http://schemas.openxmlformats.org/officeDocument/2006/relationships/image" Target="../media/image17.jpeg"/><Relationship Id="rId2" Type="http://schemas.openxmlformats.org/officeDocument/2006/relationships/image" Target="../media/image2.jpg"/><Relationship Id="rId16" Type="http://schemas.openxmlformats.org/officeDocument/2006/relationships/image" Target="../media/image16.jpeg"/><Relationship Id="rId20" Type="http://schemas.openxmlformats.org/officeDocument/2006/relationships/image" Target="../media/image20.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19" Type="http://schemas.openxmlformats.org/officeDocument/2006/relationships/image" Target="../media/image19.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 Id="rId22" Type="http://schemas.openxmlformats.org/officeDocument/2006/relationships/image" Target="../media/image2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57347" y="609599"/>
            <a:ext cx="5257707" cy="3510013"/>
          </a:xfrm>
          <a:prstGeom prst="rect">
            <a:avLst/>
          </a:prstGeom>
        </p:spPr>
      </p:pic>
      <p:sp>
        <p:nvSpPr>
          <p:cNvPr id="2" name="Title 1"/>
          <p:cNvSpPr>
            <a:spLocks noGrp="1"/>
          </p:cNvSpPr>
          <p:nvPr>
            <p:ph type="title"/>
          </p:nvPr>
        </p:nvSpPr>
        <p:spPr>
          <a:xfrm>
            <a:off x="568921" y="4257123"/>
            <a:ext cx="6634559" cy="772077"/>
          </a:xfrm>
        </p:spPr>
        <p:txBody>
          <a:bodyPr anchor="t">
            <a:noAutofit/>
          </a:bodyPr>
          <a:lstStyle/>
          <a:p>
            <a:pPr algn="ctr"/>
            <a:r>
              <a:rPr lang="pt-BR" sz="2400" dirty="0">
                <a:solidFill>
                  <a:schemeClr val="tx1"/>
                </a:solidFill>
                <a:effectLst>
                  <a:outerShdw blurRad="50800" dist="38100" dir="5400000" algn="t" rotWithShape="0">
                    <a:prstClr val="black">
                      <a:alpha val="40000"/>
                    </a:prstClr>
                  </a:outerShdw>
                </a:effectLst>
                <a:latin typeface="Century Gothic" pitchFamily="34" charset="0"/>
              </a:rPr>
              <a:t>2207 Hearthstone Way</a:t>
            </a:r>
            <a:br>
              <a:rPr lang="pt-BR" sz="2400" dirty="0">
                <a:solidFill>
                  <a:schemeClr val="tx1"/>
                </a:solidFill>
                <a:effectLst>
                  <a:outerShdw blurRad="50800" dist="38100" dir="5400000" algn="t" rotWithShape="0">
                    <a:prstClr val="black">
                      <a:alpha val="40000"/>
                    </a:prstClr>
                  </a:outerShdw>
                </a:effectLst>
                <a:latin typeface="Century Gothic" pitchFamily="34" charset="0"/>
              </a:rPr>
            </a:br>
            <a:r>
              <a:rPr lang="en-US" sz="2000" dirty="0">
                <a:solidFill>
                  <a:schemeClr val="tx1"/>
                </a:solidFill>
                <a:effectLst>
                  <a:outerShdw blurRad="50800" dist="38100" dir="5400000" algn="t" rotWithShape="0">
                    <a:prstClr val="black">
                      <a:alpha val="40000"/>
                    </a:prstClr>
                  </a:outerShdw>
                </a:effectLst>
                <a:latin typeface="Century Gothic" pitchFamily="34" charset="0"/>
              </a:rPr>
              <a:t>Planters Pointe ~ Mount Pleasant, SC 29466</a:t>
            </a:r>
          </a:p>
        </p:txBody>
      </p:sp>
      <p:sp>
        <p:nvSpPr>
          <p:cNvPr id="11" name="Rectangle 10"/>
          <p:cNvSpPr/>
          <p:nvPr/>
        </p:nvSpPr>
        <p:spPr>
          <a:xfrm>
            <a:off x="0" y="5207000"/>
            <a:ext cx="7772400" cy="1631216"/>
          </a:xfrm>
          <a:prstGeom prst="rect">
            <a:avLst/>
          </a:prstGeom>
          <a:noFill/>
          <a:ln>
            <a:noFill/>
          </a:ln>
        </p:spPr>
        <p:txBody>
          <a:bodyPr wrap="square">
            <a:spAutoFit/>
          </a:bodyPr>
          <a:lstStyle/>
          <a:p>
            <a:pPr algn="ctr"/>
            <a:r>
              <a:rPr lang="en-US" sz="1250" b="1" dirty="0">
                <a:effectLst>
                  <a:outerShdw blurRad="38100" dist="38100" dir="2700000" algn="tl">
                    <a:srgbClr val="000000">
                      <a:alpha val="43137"/>
                    </a:srgbClr>
                  </a:outerShdw>
                </a:effectLst>
                <a:latin typeface="Century Gothic" panose="020B0502020202020204" pitchFamily="34" charset="0"/>
              </a:rPr>
              <a:t>Located on a tree-lined cul-de-sac in the back of a quiet neighborhood, this beautiful brick traditional home offers an open floor plan with plenty of space for entertaining indoors and out! You'll note the soaring ceilings and abundance of natural light as soon as you enter. Rich wood tones in the hardwood provide a perfect anchor for the bright and neutral color pallet found throughout the home. Just off of the foyer is a study, accessible through French doors. The living room is generously sized and boasts a vaulted ceiling and wall of windows to the backyard. The gas log fireplace, with it's custom mantle, is flanked by built-in display cases. Open to the formal dining space, this room begs to host parties and family celebrations!</a:t>
            </a:r>
          </a:p>
        </p:txBody>
      </p:sp>
      <p:sp>
        <p:nvSpPr>
          <p:cNvPr id="12" name="Rectangle 11"/>
          <p:cNvSpPr/>
          <p:nvPr/>
        </p:nvSpPr>
        <p:spPr>
          <a:xfrm>
            <a:off x="4662395" y="7072042"/>
            <a:ext cx="3110006" cy="1754326"/>
          </a:xfrm>
          <a:prstGeom prst="rect">
            <a:avLst/>
          </a:prstGeom>
        </p:spPr>
        <p:txBody>
          <a:bodyPr wrap="square">
            <a:spAutoFit/>
          </a:bodyPr>
          <a:lstStyle/>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Asking $419,000</a:t>
            </a: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MLS# 18013146</a:t>
            </a: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2,504  </a:t>
            </a:r>
            <a:r>
              <a:rPr lang="en-US" sz="1800" dirty="0" err="1">
                <a:effectLst>
                  <a:outerShdw blurRad="38100" dist="38100" dir="2700000" algn="tl">
                    <a:srgbClr val="000000">
                      <a:alpha val="43137"/>
                    </a:srgbClr>
                  </a:outerShdw>
                </a:effectLst>
                <a:latin typeface="Century Gothic" pitchFamily="34" charset="0"/>
              </a:rPr>
              <a:t>SqFt</a:t>
            </a:r>
            <a:endParaRPr lang="en-US" sz="1800" dirty="0">
              <a:effectLst>
                <a:outerShdw blurRad="38100" dist="38100" dir="2700000" algn="tl">
                  <a:srgbClr val="000000">
                    <a:alpha val="43137"/>
                  </a:srgbClr>
                </a:outerShdw>
              </a:effectLst>
              <a:latin typeface="Century Gothic" pitchFamily="34" charset="0"/>
            </a:endParaRP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3 Bed/2½ Baths</a:t>
            </a: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Great community loaded </a:t>
            </a:r>
            <a:r>
              <a:rPr lang="en-US" sz="1800">
                <a:effectLst>
                  <a:outerShdw blurRad="38100" dist="38100" dir="2700000" algn="tl">
                    <a:srgbClr val="000000">
                      <a:alpha val="43137"/>
                    </a:srgbClr>
                  </a:outerShdw>
                </a:effectLst>
                <a:latin typeface="Century Gothic" pitchFamily="34" charset="0"/>
              </a:rPr>
              <a:t>with amenities</a:t>
            </a:r>
            <a:endParaRPr lang="en-US" sz="1800" dirty="0">
              <a:effectLst>
                <a:outerShdw blurRad="38100" dist="38100" dir="2700000" algn="tl">
                  <a:srgbClr val="000000">
                    <a:alpha val="43137"/>
                  </a:srgbClr>
                </a:outerShdw>
              </a:effectLst>
              <a:latin typeface="Century Gothic" pitchFamily="34" charset="0"/>
            </a:endParaRPr>
          </a:p>
        </p:txBody>
      </p:sp>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3263" y="9188173"/>
            <a:ext cx="525117" cy="787676"/>
          </a:xfrm>
          <a:prstGeom prst="roundRect">
            <a:avLst/>
          </a:prstGeom>
        </p:spPr>
      </p:pic>
      <p:sp>
        <p:nvSpPr>
          <p:cNvPr id="15" name="Subtitle 2"/>
          <p:cNvSpPr txBox="1">
            <a:spLocks/>
          </p:cNvSpPr>
          <p:nvPr/>
        </p:nvSpPr>
        <p:spPr>
          <a:xfrm>
            <a:off x="760343" y="9188173"/>
            <a:ext cx="5259457" cy="787676"/>
          </a:xfrm>
          <a:prstGeom prst="rect">
            <a:avLst/>
          </a:prstGeom>
        </p:spPr>
        <p:txBody>
          <a:bodyPr vert="horz" lIns="91440" tIns="45720" rIns="91440" bIns="45720" rtlCol="0" anchor="ctr">
            <a:normAutofit fontScale="77500" lnSpcReduction="20000"/>
          </a:bodyPr>
          <a:lstStyle>
            <a:lvl1pPr marL="0" indent="0" algn="l" defTabSz="914400" rtl="0" eaLnBrk="1" latinLnBrk="0" hangingPunct="1">
              <a:spcBef>
                <a:spcPts val="1200"/>
              </a:spcBef>
              <a:spcAft>
                <a:spcPts val="0"/>
              </a:spcAft>
              <a:buClr>
                <a:schemeClr val="accent5"/>
              </a:buClr>
              <a:buFont typeface="Arial" pitchFamily="34" charset="0"/>
              <a:buNone/>
              <a:defRPr sz="2000" b="0" i="1" kern="1200" cap="none" spc="120" baseline="0">
                <a:solidFill>
                  <a:schemeClr val="tx1"/>
                </a:solidFill>
                <a:latin typeface="+mn-lt"/>
                <a:ea typeface="+mn-ea"/>
                <a:cs typeface="Tahoma" pitchFamily="34" charset="0"/>
              </a:defRPr>
            </a:lvl1pPr>
            <a:lvl2pPr marL="457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2pPr>
            <a:lvl3pPr marL="914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3pPr>
            <a:lvl4pPr marL="1371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4pPr>
            <a:lvl5pPr marL="18288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5pPr>
            <a:lvl6pPr marL="22860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6pPr>
            <a:lvl7pPr marL="2743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7pPr>
            <a:lvl8pPr marL="3200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8pPr>
            <a:lvl9pPr marL="3657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9pPr>
          </a:lstStyle>
          <a:p>
            <a:r>
              <a:rPr lang="en-US" sz="1800" i="0" dirty="0">
                <a:effectLst>
                  <a:outerShdw blurRad="38100" dist="38100" dir="2700000" algn="tl">
                    <a:srgbClr val="000000">
                      <a:alpha val="43137"/>
                    </a:srgbClr>
                  </a:outerShdw>
                </a:effectLst>
                <a:latin typeface="Trebuchet MS" panose="020B0603020202020204" pitchFamily="34" charset="0"/>
              </a:rPr>
              <a:t>Don Dawson</a:t>
            </a:r>
            <a:br>
              <a:rPr lang="en-US" sz="1800" i="0" dirty="0">
                <a:effectLst>
                  <a:outerShdw blurRad="38100" dist="38100" dir="2700000" algn="tl">
                    <a:srgbClr val="000000">
                      <a:alpha val="43137"/>
                    </a:srgbClr>
                  </a:outerShdw>
                </a:effectLst>
                <a:latin typeface="Trebuchet MS" panose="020B0603020202020204" pitchFamily="34" charset="0"/>
              </a:rPr>
            </a:br>
            <a: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843-514-0452</a:t>
            </a:r>
            <a:b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br>
            <a: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ddawson@carolinaone.com</a:t>
            </a:r>
            <a:b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br>
            <a:b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br>
            <a:r>
              <a:rPr lang="en-US" sz="12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Carolina One Real Estate • 2713 Highway 17 North • Mount Pleasant, SC 29466</a:t>
            </a:r>
          </a:p>
        </p:txBody>
      </p:sp>
      <p:sp>
        <p:nvSpPr>
          <p:cNvPr id="14" name="TextBox 13"/>
          <p:cNvSpPr txBox="1"/>
          <p:nvPr/>
        </p:nvSpPr>
        <p:spPr>
          <a:xfrm>
            <a:off x="5943600" y="9719846"/>
            <a:ext cx="1828800" cy="338554"/>
          </a:xfrm>
          <a:prstGeom prst="rect">
            <a:avLst/>
          </a:prstGeom>
          <a:noFill/>
        </p:spPr>
        <p:txBody>
          <a:bodyPr wrap="square" rtlCol="0">
            <a:spAutoFit/>
          </a:bodyPr>
          <a:lstStyle/>
          <a:p>
            <a:pPr algn="r"/>
            <a:r>
              <a:rPr lang="en-US" sz="1600" dirty="0">
                <a:effectLst>
                  <a:outerShdw blurRad="38100" dist="38100" dir="2700000" algn="tl">
                    <a:srgbClr val="000000">
                      <a:alpha val="43137"/>
                    </a:srgbClr>
                  </a:outerShdw>
                </a:effectLst>
                <a:latin typeface="Mistral" pitchFamily="66" charset="0"/>
              </a:rPr>
              <a:t>www.TeamDawsonSC.com</a:t>
            </a:r>
          </a:p>
        </p:txBody>
      </p:sp>
      <p:pic>
        <p:nvPicPr>
          <p:cNvPr id="1030" name="Picture 6" descr="http://www.bobette.net/images/logo.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44114" y="9220200"/>
            <a:ext cx="1027772" cy="546004"/>
          </a:xfrm>
          <a:prstGeom prst="roundRect">
            <a:avLst/>
          </a:prstGeom>
          <a:noFill/>
          <a:extLst>
            <a:ext uri="{909E8E84-426E-40DD-AFC4-6F175D3DCCD1}">
              <a14:hiddenFill xmlns:a14="http://schemas.microsoft.com/office/drawing/2010/main">
                <a:solidFill>
                  <a:srgbClr val="FFFFFF"/>
                </a:solidFill>
              </a14:hiddenFill>
            </a:ext>
          </a:extLst>
        </p:spPr>
      </p:pic>
      <p:pic>
        <p:nvPicPr>
          <p:cNvPr id="18" name="Picture 1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2401" y="7072043"/>
            <a:ext cx="1369693" cy="914399"/>
          </a:xfrm>
          <a:prstGeom prst="rect">
            <a:avLst/>
          </a:prstGeom>
          <a:ln>
            <a:solidFill>
              <a:schemeClr val="bg2"/>
            </a:solidFill>
          </a:ln>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2400" y="8130108"/>
            <a:ext cx="1369693" cy="914398"/>
          </a:xfrm>
          <a:prstGeom prst="rect">
            <a:avLst/>
          </a:prstGeom>
          <a:ln>
            <a:solidFill>
              <a:schemeClr val="bg2"/>
            </a:solidFill>
          </a:ln>
        </p:spPr>
      </p:pic>
      <p:pic>
        <p:nvPicPr>
          <p:cNvPr id="23" name="Picture 2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69535" y="7072042"/>
            <a:ext cx="1369695" cy="914400"/>
          </a:xfrm>
          <a:prstGeom prst="rect">
            <a:avLst/>
          </a:prstGeom>
          <a:ln>
            <a:solidFill>
              <a:schemeClr val="bg2"/>
            </a:solidFill>
          </a:ln>
        </p:spPr>
      </p:pic>
      <p:pic>
        <p:nvPicPr>
          <p:cNvPr id="24" name="Picture 2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669535" y="8130107"/>
            <a:ext cx="1369695" cy="914400"/>
          </a:xfrm>
          <a:prstGeom prst="rect">
            <a:avLst/>
          </a:prstGeom>
          <a:ln>
            <a:solidFill>
              <a:schemeClr val="bg2"/>
            </a:solidFill>
          </a:ln>
        </p:spPr>
      </p:pic>
      <p:pic>
        <p:nvPicPr>
          <p:cNvPr id="25" name="Picture 2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186672" y="7072042"/>
            <a:ext cx="1369695" cy="914400"/>
          </a:xfrm>
          <a:prstGeom prst="rect">
            <a:avLst/>
          </a:prstGeom>
          <a:ln>
            <a:solidFill>
              <a:schemeClr val="bg2"/>
            </a:solidFill>
          </a:ln>
        </p:spPr>
      </p:pic>
      <p:pic>
        <p:nvPicPr>
          <p:cNvPr id="26" name="Picture 2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186672" y="8130107"/>
            <a:ext cx="1369695" cy="914400"/>
          </a:xfrm>
          <a:prstGeom prst="rect">
            <a:avLst/>
          </a:prstGeom>
          <a:ln>
            <a:solidFill>
              <a:schemeClr val="bg2"/>
            </a:solidFill>
          </a:ln>
        </p:spPr>
      </p:pic>
      <p:sp>
        <p:nvSpPr>
          <p:cNvPr id="29" name="Title 1"/>
          <p:cNvSpPr txBox="1">
            <a:spLocks/>
          </p:cNvSpPr>
          <p:nvPr/>
        </p:nvSpPr>
        <p:spPr>
          <a:xfrm>
            <a:off x="0" y="0"/>
            <a:ext cx="7757718" cy="904066"/>
          </a:xfrm>
          <a:prstGeom prst="rect">
            <a:avLst/>
          </a:prstGeom>
        </p:spPr>
        <p:txBody>
          <a:bodyPr vert="horz" lIns="91440" tIns="45720" rIns="91440" bIns="45720" rtlCol="0" anchor="t" anchorCtr="0">
            <a:noAutofit/>
          </a:bodyPr>
          <a:lstStyle>
            <a:lvl1pPr algn="l" defTabSz="914400" rtl="0" eaLnBrk="1" latinLnBrk="0" hangingPunct="1">
              <a:spcBef>
                <a:spcPts val="0"/>
              </a:spcBef>
              <a:buNone/>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algn="ctr"/>
            <a:r>
              <a:rPr lang="en-US" sz="2400" i="1" dirty="0">
                <a:solidFill>
                  <a:schemeClr val="tx1"/>
                </a:solidFill>
                <a:latin typeface="Century Gothic" pitchFamily="34" charset="0"/>
              </a:rPr>
              <a:t>Great Buy - Cul-de-sac</a:t>
            </a:r>
          </a:p>
        </p:txBody>
      </p:sp>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01065" y="136267"/>
            <a:ext cx="1027271" cy="685799"/>
          </a:xfrm>
          <a:prstGeom prst="rect">
            <a:avLst/>
          </a:prstGeom>
          <a:ln w="3175">
            <a:solidFill>
              <a:schemeClr val="tx1"/>
            </a:solidFill>
          </a:ln>
          <a:effectLst>
            <a:outerShdw blurRad="190500" algn="tl" rotWithShape="0">
              <a:srgbClr val="000000">
                <a:alpha val="70000"/>
              </a:srgbClr>
            </a:outerShdw>
          </a:effectLst>
        </p:spPr>
      </p:pic>
      <p:pic>
        <p:nvPicPr>
          <p:cNvPr id="20" name="Picture 1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01065" y="2662621"/>
            <a:ext cx="1027271" cy="685799"/>
          </a:xfrm>
          <a:prstGeom prst="rect">
            <a:avLst/>
          </a:prstGeom>
          <a:ln w="3175">
            <a:solidFill>
              <a:schemeClr val="tx1"/>
            </a:solidFill>
          </a:ln>
          <a:effectLst>
            <a:outerShdw blurRad="190500" algn="tl" rotWithShape="0">
              <a:srgbClr val="000000">
                <a:alpha val="70000"/>
              </a:srgbClr>
            </a:outerShdw>
          </a:effectLst>
        </p:spPr>
      </p:pic>
      <p:pic>
        <p:nvPicPr>
          <p:cNvPr id="27" name="Picture 2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01065" y="3504739"/>
            <a:ext cx="1027271" cy="685799"/>
          </a:xfrm>
          <a:prstGeom prst="rect">
            <a:avLst/>
          </a:prstGeom>
          <a:ln w="3175">
            <a:solidFill>
              <a:schemeClr val="tx1"/>
            </a:solidFill>
          </a:ln>
          <a:effectLst>
            <a:outerShdw blurRad="190500" algn="tl" rotWithShape="0">
              <a:srgbClr val="000000">
                <a:alpha val="70000"/>
              </a:srgbClr>
            </a:outerShdw>
          </a:effectLst>
        </p:spPr>
      </p:pic>
      <p:pic>
        <p:nvPicPr>
          <p:cNvPr id="28" name="Picture 2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01065" y="1820503"/>
            <a:ext cx="1027271" cy="685799"/>
          </a:xfrm>
          <a:prstGeom prst="rect">
            <a:avLst/>
          </a:prstGeom>
          <a:ln w="3175">
            <a:solidFill>
              <a:schemeClr val="tx1"/>
            </a:solidFill>
          </a:ln>
          <a:effectLst>
            <a:outerShdw blurRad="190500" algn="tl" rotWithShape="0">
              <a:srgbClr val="000000">
                <a:alpha val="70000"/>
              </a:srgbClr>
            </a:outerShdw>
          </a:effectLst>
        </p:spPr>
      </p:pic>
      <p:pic>
        <p:nvPicPr>
          <p:cNvPr id="30" name="Picture 2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01065" y="4346856"/>
            <a:ext cx="1022094" cy="682343"/>
          </a:xfrm>
          <a:prstGeom prst="rect">
            <a:avLst/>
          </a:prstGeom>
          <a:ln w="3175">
            <a:solidFill>
              <a:schemeClr val="tx1"/>
            </a:solidFill>
          </a:ln>
          <a:effectLst>
            <a:outerShdw blurRad="190500" algn="tl" rotWithShape="0">
              <a:srgbClr val="000000">
                <a:alpha val="70000"/>
              </a:srgbClr>
            </a:outerShdw>
          </a:effectLst>
        </p:spPr>
      </p:pic>
      <p:pic>
        <p:nvPicPr>
          <p:cNvPr id="31" name="Picture 30"/>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01065" y="978385"/>
            <a:ext cx="1027271" cy="685799"/>
          </a:xfrm>
          <a:prstGeom prst="rect">
            <a:avLst/>
          </a:prstGeom>
          <a:ln w="3175">
            <a:solidFill>
              <a:schemeClr val="tx1"/>
            </a:solidFill>
          </a:ln>
          <a:effectLst>
            <a:outerShdw blurRad="190500" algn="tl" rotWithShape="0">
              <a:srgbClr val="000000">
                <a:alpha val="70000"/>
              </a:srgbClr>
            </a:outerShdw>
          </a:effectLst>
        </p:spPr>
      </p:pic>
      <p:pic>
        <p:nvPicPr>
          <p:cNvPr id="32" name="Picture 31"/>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6634640" y="136267"/>
            <a:ext cx="1027269" cy="685799"/>
          </a:xfrm>
          <a:prstGeom prst="rect">
            <a:avLst/>
          </a:prstGeom>
          <a:ln w="3175">
            <a:solidFill>
              <a:schemeClr val="tx1"/>
            </a:solidFill>
          </a:ln>
          <a:effectLst>
            <a:outerShdw blurRad="190500" algn="tl" rotWithShape="0">
              <a:srgbClr val="000000">
                <a:alpha val="70000"/>
              </a:srgbClr>
            </a:outerShdw>
          </a:effectLst>
        </p:spPr>
      </p:pic>
      <p:pic>
        <p:nvPicPr>
          <p:cNvPr id="33" name="Picture 32"/>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6634639" y="2662620"/>
            <a:ext cx="1027271" cy="685799"/>
          </a:xfrm>
          <a:prstGeom prst="rect">
            <a:avLst/>
          </a:prstGeom>
          <a:ln w="3175">
            <a:solidFill>
              <a:schemeClr val="tx1"/>
            </a:solidFill>
          </a:ln>
          <a:effectLst>
            <a:outerShdw blurRad="190500" algn="tl" rotWithShape="0">
              <a:srgbClr val="000000">
                <a:alpha val="70000"/>
              </a:srgbClr>
            </a:outerShdw>
          </a:effectLst>
        </p:spPr>
      </p:pic>
      <p:pic>
        <p:nvPicPr>
          <p:cNvPr id="34" name="Picture 33"/>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6634639" y="3504738"/>
            <a:ext cx="1027271" cy="685799"/>
          </a:xfrm>
          <a:prstGeom prst="rect">
            <a:avLst/>
          </a:prstGeom>
          <a:ln w="3175">
            <a:solidFill>
              <a:schemeClr val="tx1"/>
            </a:solidFill>
          </a:ln>
          <a:effectLst>
            <a:outerShdw blurRad="190500" algn="tl" rotWithShape="0">
              <a:srgbClr val="000000">
                <a:alpha val="70000"/>
              </a:srgbClr>
            </a:outerShdw>
          </a:effectLst>
        </p:spPr>
      </p:pic>
      <p:pic>
        <p:nvPicPr>
          <p:cNvPr id="35" name="Picture 34"/>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6634639" y="1820502"/>
            <a:ext cx="1027271" cy="685799"/>
          </a:xfrm>
          <a:prstGeom prst="rect">
            <a:avLst/>
          </a:prstGeom>
          <a:ln w="3175">
            <a:solidFill>
              <a:schemeClr val="tx1"/>
            </a:solidFill>
          </a:ln>
          <a:effectLst>
            <a:outerShdw blurRad="190500" algn="tl" rotWithShape="0">
              <a:srgbClr val="000000">
                <a:alpha val="70000"/>
              </a:srgbClr>
            </a:outerShdw>
          </a:effectLst>
        </p:spPr>
      </p:pic>
      <p:pic>
        <p:nvPicPr>
          <p:cNvPr id="36" name="Picture 35"/>
          <p:cNvPicPr>
            <a:picLocks noChangeAspect="1"/>
          </p:cNvPicPr>
          <p:nvPr/>
        </p:nvPicPr>
        <p:blipFill>
          <a:blip r:embed="rId21" cstate="print">
            <a:extLst>
              <a:ext uri="{28A0092B-C50C-407E-A947-70E740481C1C}">
                <a14:useLocalDpi xmlns:a14="http://schemas.microsoft.com/office/drawing/2010/main" val="0"/>
              </a:ext>
            </a:extLst>
          </a:blip>
          <a:stretch>
            <a:fillRect/>
          </a:stretch>
        </p:blipFill>
        <p:spPr>
          <a:xfrm>
            <a:off x="6637312" y="4346856"/>
            <a:ext cx="1022094" cy="682344"/>
          </a:xfrm>
          <a:prstGeom prst="rect">
            <a:avLst/>
          </a:prstGeom>
          <a:ln w="3175">
            <a:solidFill>
              <a:schemeClr val="tx1"/>
            </a:solidFill>
          </a:ln>
          <a:effectLst>
            <a:outerShdw blurRad="190500" algn="tl" rotWithShape="0">
              <a:srgbClr val="000000">
                <a:alpha val="70000"/>
              </a:srgbClr>
            </a:outerShdw>
          </a:effectLst>
        </p:spPr>
      </p:pic>
      <p:pic>
        <p:nvPicPr>
          <p:cNvPr id="37" name="Picture 36"/>
          <p:cNvPicPr>
            <a:picLocks noChangeAspect="1"/>
          </p:cNvPicPr>
          <p:nvPr/>
        </p:nvPicPr>
        <p:blipFill>
          <a:blip r:embed="rId22" cstate="print">
            <a:extLst>
              <a:ext uri="{28A0092B-C50C-407E-A947-70E740481C1C}">
                <a14:useLocalDpi xmlns:a14="http://schemas.microsoft.com/office/drawing/2010/main" val="0"/>
              </a:ext>
            </a:extLst>
          </a:blip>
          <a:stretch>
            <a:fillRect/>
          </a:stretch>
        </p:blipFill>
        <p:spPr>
          <a:xfrm>
            <a:off x="6634639" y="978384"/>
            <a:ext cx="1027271" cy="685799"/>
          </a:xfrm>
          <a:prstGeom prst="rect">
            <a:avLst/>
          </a:prstGeom>
          <a:ln w="3175">
            <a:solidFill>
              <a:schemeClr val="tx1"/>
            </a:solidFill>
          </a:ln>
          <a:effectLst>
            <a:outerShdw blurRad="190500" algn="tl" rotWithShape="0">
              <a:srgbClr val="000000">
                <a:alpha val="70000"/>
              </a:srgbClr>
            </a:outerShdw>
          </a:effectLst>
        </p:spPr>
      </p:pic>
    </p:spTree>
    <p:extLst>
      <p:ext uri="{BB962C8B-B14F-4D97-AF65-F5344CB8AC3E}">
        <p14:creationId xmlns:p14="http://schemas.microsoft.com/office/powerpoint/2010/main" val="38333030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ylar">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Mylar">
      <a:maj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ylar">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effectStyle>
        <a:effectStyle>
          <a:effectLst>
            <a:innerShdw blurRad="50800" dist="25400" dir="13500000">
              <a:srgbClr val="000000">
                <a:alpha val="75000"/>
              </a:srgbClr>
            </a:innerShdw>
            <a:outerShdw blurRad="50800" dist="25400" dir="5400000" rotWithShape="0">
              <a:srgbClr val="000000">
                <a:alpha val="50000"/>
              </a:srgbClr>
            </a:outerShdw>
          </a:effectLst>
          <a:scene3d>
            <a:camera prst="orthographicFront">
              <a:rot lat="0" lon="0" rev="0"/>
            </a:camera>
            <a:lightRig rig="threePt" dir="tl"/>
          </a:scene3d>
          <a:sp3d prstMaterial="dkEdge">
            <a:bevelT w="25400" h="508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tint val="100000"/>
                <a:shade val="30000"/>
                <a:alpha val="100000"/>
                <a:satMod val="255000"/>
                <a:lumMod val="100000"/>
              </a:schemeClr>
            </a:gs>
          </a:gsLst>
          <a:path path="circle">
            <a:fillToRect l="50000" t="-80000" r="50000" b="180000"/>
          </a:path>
        </a:gradFill>
        <a:blipFill rotWithShape="1">
          <a:blip xmlns:r="http://schemas.openxmlformats.org/officeDocument/2006/relationships" r:embed="rId1">
            <a:duotone>
              <a:schemeClr val="phClr">
                <a:lumMod val="80000"/>
              </a:schemeClr>
              <a:schemeClr val="phClr">
                <a:tint val="50000"/>
                <a:lumMod val="1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234</TotalTime>
  <Words>171</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Century Gothic</vt:lpstr>
      <vt:lpstr>Corbel</vt:lpstr>
      <vt:lpstr>Mistral</vt:lpstr>
      <vt:lpstr>Tahoma</vt:lpstr>
      <vt:lpstr>Times New Roman</vt:lpstr>
      <vt:lpstr>Trebuchet MS</vt:lpstr>
      <vt:lpstr>Tunga</vt:lpstr>
      <vt:lpstr>Mylar</vt:lpstr>
      <vt:lpstr>2207 Hearthstone Way Planters Pointe ~ Mount Pleasant, SC 29466</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1435 Masthead Dr</dc:title>
  <dc:creator>CVH360</dc:creator>
  <cp:lastModifiedBy>A. Thomas Price</cp:lastModifiedBy>
  <cp:revision>38</cp:revision>
  <dcterms:created xsi:type="dcterms:W3CDTF">2006-08-16T00:00:00Z</dcterms:created>
  <dcterms:modified xsi:type="dcterms:W3CDTF">2018-06-14T14:47:15Z</dcterms:modified>
</cp:coreProperties>
</file>