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300" y="-9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62400"/>
            <a:ext cx="6606540" cy="862037"/>
          </a:xfrm>
        </p:spPr>
        <p:txBody>
          <a:bodyPr>
            <a:normAutofit/>
          </a:bodyPr>
          <a:lstStyle/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2207 North Marsh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Dr |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Mount Pleasant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/>
            </a:r>
            <a:b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</a:b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MLS# 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1423374 | 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$715,000</a:t>
            </a: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45" y="4800601"/>
            <a:ext cx="7623510" cy="3505199"/>
          </a:xfrm>
        </p:spPr>
        <p:txBody>
          <a:bodyPr>
            <a:noAutofit/>
          </a:bodyPr>
          <a:lstStyle/>
          <a:p>
            <a:r>
              <a:rPr lang="en-US" sz="12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BEST PRICE per Sq. Ft. Marsh Front Home in </a:t>
            </a:r>
            <a:r>
              <a:rPr lang="en-US" sz="1200" i="1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Rivertowne</a:t>
            </a:r>
            <a:r>
              <a:rPr lang="en-US" sz="12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! ** </a:t>
            </a:r>
            <a:r>
              <a:rPr lang="en-US" sz="1200" i="1" dirty="0" smtClean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This </a:t>
            </a:r>
            <a:r>
              <a:rPr lang="en-US" sz="12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Semi-Custom Marsh Front Home has undergone EXTENSIVE RENOVATIONS ** This is the home you have been waiting for! ** Enjoy your new home’s stunning curb appeal with beautifully landscaped grounds that include an irrigation system &amp; upgraded landscape lighting… Even working exterior shutters. ** The bright and welcoming foyer opens to a Gourmet Kitchen featuring cherry wood cabinetry, granite countertops, a large kitchen island with prep sink &amp; garbage disposal, stainless steel appliances including a NEW French door refrigerator, double gas wall ovens, a built-in under counter microwave, dishwasher &amp; 6 Burner gas range. ** One of the BEST FEATURES of this home is the large sunroom with its expansive views of the Marsh &amp; Wando River beyond. This PERFECT ENTERTAINMENT SPACE is bright and airy with enough room to dine &amp; relax inside, while having direct access to the large, outdoor deck which has natural gas grill hook-up. You even have a mini-bar with ice maker! ** The Master Bathroom boasts a custom shower with glass &amp; stone accents that complement the premium granite countertop. No detail has been missed… even the shower curbs match the countertop granite! Frameless glass shower enclosure with new fixtures and a large whirlpool tub make this bathroom one you might not want to leave! ** The 3 car garage has room for up to 5 cars and enough STORAGE space for even the biggest hoarder! ** The community dock is only 4 doors down from your home to make boat access easy! ** The entire home has been repainted, including all doors, walls, ceiling &amp; trim. All new HVAC units, exterior doors, exterior &amp; interior lighting, new hardware throughout, refinished hardwood floors, and new plush carpet in bedrooms. ** GOLF MEMBERSHIPS are available. ** CLOSE TO EVERYTHING.. you have a grocery store complex just minutes from your home, great shopping, dining &amp; schools. ** Community Amenities include a neighborhood pool, tennis court &amp; clubhouse. ** So many more features to tell you, so COME &amp; SEE IT TODAY!</a:t>
            </a:r>
            <a:endParaRPr lang="en-US" sz="1200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2" t="427" r="5079" b="10892"/>
          <a:stretch/>
        </p:blipFill>
        <p:spPr bwMode="auto">
          <a:xfrm>
            <a:off x="1926558" y="845642"/>
            <a:ext cx="3919285" cy="3055798"/>
          </a:xfrm>
          <a:prstGeom prst="roundRect">
            <a:avLst/>
          </a:prstGeom>
          <a:noFill/>
          <a:ln w="50800" cmpd="thinThick">
            <a:solidFill>
              <a:schemeClr val="bg2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759"/>
          <a:stretch/>
        </p:blipFill>
        <p:spPr bwMode="auto">
          <a:xfrm>
            <a:off x="275645" y="847828"/>
            <a:ext cx="1340410" cy="897152"/>
          </a:xfrm>
          <a:prstGeom prst="roundRect">
            <a:avLst/>
          </a:prstGeom>
          <a:noFill/>
          <a:ln w="9525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91440" y="76200"/>
            <a:ext cx="7589520" cy="9601200"/>
          </a:xfrm>
          <a:prstGeom prst="rect">
            <a:avLst/>
          </a:prstGeom>
          <a:noFill/>
          <a:ln w="63500" cmpd="thinThick">
            <a:solidFill>
              <a:schemeClr val="bg2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9737122"/>
            <a:ext cx="7772400" cy="338554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Call or email for details: (843) 214-8451 or </a:t>
            </a:r>
            <a:r>
              <a:rPr lang="en-US" sz="160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Robin@ThePhillipsRealtyGroup.com</a:t>
            </a:r>
            <a:endParaRPr lang="en-US" sz="16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76200"/>
            <a:ext cx="77723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latin typeface="Edwardian Script ITC" panose="030303020407070D0804" pitchFamily="66" charset="0"/>
              </a:rPr>
              <a:t>Move-in-Ready with </a:t>
            </a:r>
            <a:r>
              <a:rPr lang="en-US" sz="4000" b="1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latin typeface="Edwardian Script ITC" panose="030303020407070D0804" pitchFamily="66" charset="0"/>
              </a:rPr>
              <a:t>Tons </a:t>
            </a:r>
            <a:r>
              <a:rPr lang="en-US" sz="4000" b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latin typeface="Edwardian Script ITC" panose="030303020407070D0804" pitchFamily="66" charset="0"/>
              </a:rPr>
              <a:t>of Upgrades!</a:t>
            </a:r>
            <a:endParaRPr lang="en-US" sz="4000" b="1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75000"/>
                </a:schemeClr>
              </a:solidFill>
              <a:latin typeface="Edwardian Script ITC" panose="030303020407070D0804" pitchFamily="66" charset="0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227"/>
          <a:stretch/>
        </p:blipFill>
        <p:spPr bwMode="auto">
          <a:xfrm>
            <a:off x="275645" y="1924522"/>
            <a:ext cx="1340410" cy="902498"/>
          </a:xfrm>
          <a:prstGeom prst="roundRect">
            <a:avLst/>
          </a:prstGeom>
          <a:noFill/>
          <a:ln w="9525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53"/>
          <a:stretch/>
        </p:blipFill>
        <p:spPr bwMode="auto">
          <a:xfrm>
            <a:off x="275645" y="3001216"/>
            <a:ext cx="1340410" cy="900224"/>
          </a:xfrm>
          <a:prstGeom prst="roundRect">
            <a:avLst/>
          </a:prstGeom>
          <a:noFill/>
          <a:ln w="9525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759"/>
          <a:stretch/>
        </p:blipFill>
        <p:spPr bwMode="auto">
          <a:xfrm>
            <a:off x="6156345" y="847828"/>
            <a:ext cx="1340410" cy="897152"/>
          </a:xfrm>
          <a:prstGeom prst="roundRect">
            <a:avLst/>
          </a:prstGeom>
          <a:noFill/>
          <a:ln w="9525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227"/>
          <a:stretch/>
        </p:blipFill>
        <p:spPr bwMode="auto">
          <a:xfrm>
            <a:off x="6156345" y="1924522"/>
            <a:ext cx="1340410" cy="902498"/>
          </a:xfrm>
          <a:prstGeom prst="roundRect">
            <a:avLst/>
          </a:prstGeom>
          <a:noFill/>
          <a:ln w="9525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53"/>
          <a:stretch/>
        </p:blipFill>
        <p:spPr bwMode="auto">
          <a:xfrm>
            <a:off x="6156345" y="3001216"/>
            <a:ext cx="1340410" cy="900224"/>
          </a:xfrm>
          <a:prstGeom prst="roundRect">
            <a:avLst/>
          </a:prstGeom>
          <a:noFill/>
          <a:ln w="9525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4" name="Right Brace 13"/>
          <p:cNvSpPr/>
          <p:nvPr/>
        </p:nvSpPr>
        <p:spPr>
          <a:xfrm rot="5400000">
            <a:off x="3810000" y="3144505"/>
            <a:ext cx="152400" cy="3159791"/>
          </a:xfrm>
          <a:prstGeom prst="rightBrace">
            <a:avLst>
              <a:gd name="adj1" fmla="val 110416"/>
              <a:gd name="adj2" fmla="val 50000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33855" y="8359138"/>
            <a:ext cx="7304691" cy="1165862"/>
            <a:chOff x="249746" y="8215955"/>
            <a:chExt cx="7304691" cy="1165862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808"/>
            <a:stretch/>
          </p:blipFill>
          <p:spPr bwMode="auto">
            <a:xfrm>
              <a:off x="249746" y="8219766"/>
              <a:ext cx="1731454" cy="1158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808"/>
            <a:stretch/>
          </p:blipFill>
          <p:spPr bwMode="auto">
            <a:xfrm>
              <a:off x="2107492" y="8219766"/>
              <a:ext cx="1731454" cy="1158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221"/>
            <a:stretch/>
          </p:blipFill>
          <p:spPr bwMode="auto">
            <a:xfrm>
              <a:off x="5822983" y="8215955"/>
              <a:ext cx="1731454" cy="1165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6"/>
            <p:cNvPicPr>
              <a:picLocks noChangeAspect="1" noChangeArrowheads="1"/>
            </p:cNvPicPr>
            <p:nvPr/>
          </p:nvPicPr>
          <p:blipFill rotWithShape="1"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221"/>
            <a:stretch/>
          </p:blipFill>
          <p:spPr bwMode="auto">
            <a:xfrm>
              <a:off x="3965238" y="8215955"/>
              <a:ext cx="1731454" cy="1165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415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2207 North Marsh Dr | Mount Pleasant MLS# 1423374 | $715,000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atp1313@gmail.com</cp:lastModifiedBy>
  <cp:revision>6</cp:revision>
  <dcterms:created xsi:type="dcterms:W3CDTF">2006-08-16T00:00:00Z</dcterms:created>
  <dcterms:modified xsi:type="dcterms:W3CDTF">2014-09-02T19:14:55Z</dcterms:modified>
</cp:coreProperties>
</file>