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524" y="3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969" y="0"/>
            <a:ext cx="7782339" cy="748015"/>
          </a:xfrm>
        </p:spPr>
        <p:txBody>
          <a:bodyPr>
            <a:noAutofit/>
          </a:bodyPr>
          <a:lstStyle/>
          <a:p>
            <a:r>
              <a:rPr lang="en-US" sz="3200" b="1" i="1" dirty="0">
                <a:ln w="3175">
                  <a:noFill/>
                </a:ln>
                <a:solidFill>
                  <a:srgbClr val="FFFF00"/>
                </a:solidFill>
                <a:latin typeface="Century Gothic" panose="020B0502020202020204" pitchFamily="34" charset="0"/>
              </a:rPr>
              <a:t>Price Reduction in Oyster Point</a:t>
            </a:r>
            <a:endParaRPr lang="en-US" sz="2000" i="1" dirty="0">
              <a:ln w="3175">
                <a:noFill/>
              </a:ln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3247" y="9063893"/>
            <a:ext cx="34859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Debbie Rogers</a:t>
            </a:r>
            <a:b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(843) 990-2915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deborah.rogers@carolinaone.com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www.DebbieRogersSellsCharleston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5"/>
          <a:stretch/>
        </p:blipFill>
        <p:spPr bwMode="auto">
          <a:xfrm>
            <a:off x="165136" y="906389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2864" y="906389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4969" y="9873734"/>
            <a:ext cx="777736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entury Gothic" panose="020B0502020202020204" pitchFamily="34" charset="0"/>
              </a:rPr>
              <a:t>Carolina One Real Estate | 2713 Highway 17 North | Mt. Pleasant, SC 29466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332BEBE-9C18-4895-845E-4A5934D68B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81" y="914400"/>
            <a:ext cx="4137438" cy="276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6" y="7848600"/>
            <a:ext cx="1351989" cy="90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22B944-8A65-4F4A-8EA9-3DD74C1B62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72" y="7848600"/>
            <a:ext cx="1351988" cy="90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DB6D64-8D77-44DD-B6C8-456B84FE63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42" y="7848600"/>
            <a:ext cx="1351988" cy="90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001CBB-AFEF-4034-A905-1DEF78D47F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76" y="7848600"/>
            <a:ext cx="1351988" cy="90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27E03E7-C048-41C3-9C00-AAD18FBE9710}"/>
              </a:ext>
            </a:extLst>
          </p:cNvPr>
          <p:cNvSpPr txBox="1">
            <a:spLocks/>
          </p:cNvSpPr>
          <p:nvPr/>
        </p:nvSpPr>
        <p:spPr>
          <a:xfrm>
            <a:off x="0" y="4648200"/>
            <a:ext cx="7772400" cy="3200400"/>
          </a:xfrm>
          <a:prstGeom prst="rect">
            <a:avLst/>
          </a:prstGeom>
        </p:spPr>
        <p:txBody>
          <a:bodyPr vert="horz" lIns="101882" tIns="50941" rIns="101882" bIns="50941" numCol="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Beautiful townhome overlooking Center Park with views of the fully stocked pond and gorgeous live oaks. This 3 Bed, 2.5 Ba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towhnome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boasts an open floor plan with 9 ft. ceilings, hardwood floors, fireplace, upgraded kitchen with granite countertops and stainless appliances. This unit is one of the few with a back stairwell leading to the deck and main living area. On the second floor is the master bedroom, along with 2 additional bedrooms and a laundry room. The Master comes equipped with a Spa shower and a huge closet. This home is elevated with a drive under garage with plenty of storage for 3 cars, kayaks, golf carts, etc.</a:t>
            </a:r>
          </a:p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Enjoy the Olympic swimming pool, tennis courts, playground, fitness center, firepits, and over 5 miles of walking trails. Located in close proximity to the beach, shopping, downtown and award winning schools. A $2,200 Lender Credit is available and will be applied towards the buyer's closing costs and pre-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paids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if the buyer chooses to use the seller's preferred lender. This credit is in addition to any negotiated seller concessions.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435CBD1-9078-4398-94EA-7F9DCC3A60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6" y="914400"/>
            <a:ext cx="1351989" cy="90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DC796CF-EB17-4452-B75A-E1AF9F6DC5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6" y="2083285"/>
            <a:ext cx="1351988" cy="90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613503-6B24-4078-B43F-523B910F152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76" y="914400"/>
            <a:ext cx="1351988" cy="90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2FBDBE5-E592-4387-8BC3-85855B3EAA9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6" y="3252169"/>
            <a:ext cx="1351988" cy="90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58E10B6-38D8-4B67-B9E5-5DE8C9F0A2E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77" y="2083285"/>
            <a:ext cx="1351986" cy="90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38B4484-F0CA-4F67-9CC6-6AD6EA28371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78" y="3252170"/>
            <a:ext cx="1351986" cy="90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8004895-6C02-44A1-95D0-2B8D1C4493C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08" y="7848600"/>
            <a:ext cx="1351986" cy="90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0" y="3888120"/>
            <a:ext cx="7772400" cy="683880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2208 Hamlin Sound Circle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Mount Pleasant, SC 29466 | MLS# 18027884 | $415,000</a:t>
            </a:r>
            <a:endParaRPr lang="en-US" sz="1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232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Price Reduction in Oyster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54</cp:revision>
  <dcterms:created xsi:type="dcterms:W3CDTF">2006-08-16T00:00:00Z</dcterms:created>
  <dcterms:modified xsi:type="dcterms:W3CDTF">2019-02-13T20:24:27Z</dcterms:modified>
</cp:coreProperties>
</file>